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8" r:id="rId1"/>
  </p:sldMasterIdLst>
  <p:sldIdLst>
    <p:sldId id="269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8" r:id="rId12"/>
    <p:sldId id="267" r:id="rId13"/>
    <p:sldId id="265" r:id="rId14"/>
    <p:sldId id="270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19428"/>
    <a:srgbClr val="094782"/>
    <a:srgbClr val="CE8D07"/>
    <a:srgbClr val="2A1A00"/>
    <a:srgbClr val="1560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075D94C-E1BC-E446-850D-B8F69997985B}" v="126" dt="2025-11-22T10:29:28.90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205"/>
    <p:restoredTop sz="94635"/>
  </p:normalViewPr>
  <p:slideViewPr>
    <p:cSldViewPr snapToGrid="0">
      <p:cViewPr varScale="1">
        <p:scale>
          <a:sx n="101" d="100"/>
          <a:sy n="101" d="100"/>
        </p:scale>
        <p:origin x="832" y="4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Relationship Id="rId14" Type="http://schemas.openxmlformats.org/officeDocument/2006/relationships/image" Target="../media/image15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svg"/><Relationship Id="rId1" Type="http://schemas.openxmlformats.org/officeDocument/2006/relationships/image" Target="../media/image22.png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10" Type="http://schemas.openxmlformats.org/officeDocument/2006/relationships/image" Target="../media/image31.svg"/><Relationship Id="rId4" Type="http://schemas.openxmlformats.org/officeDocument/2006/relationships/image" Target="../media/image25.svg"/><Relationship Id="rId9" Type="http://schemas.openxmlformats.org/officeDocument/2006/relationships/image" Target="../media/image30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Relationship Id="rId14" Type="http://schemas.openxmlformats.org/officeDocument/2006/relationships/image" Target="../media/image15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svg"/><Relationship Id="rId1" Type="http://schemas.openxmlformats.org/officeDocument/2006/relationships/image" Target="../media/image22.png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10" Type="http://schemas.openxmlformats.org/officeDocument/2006/relationships/image" Target="../media/image31.svg"/><Relationship Id="rId4" Type="http://schemas.openxmlformats.org/officeDocument/2006/relationships/image" Target="../media/image25.svg"/><Relationship Id="rId9" Type="http://schemas.openxmlformats.org/officeDocument/2006/relationships/image" Target="../media/image3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42097B0-F1EE-4BC2-980B-8EEFECF5EA05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782EEB52-7D53-46AC-A396-174C667F3862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IN" b="1"/>
            <a:t>Introduction</a:t>
          </a:r>
          <a:endParaRPr lang="en-US"/>
        </a:p>
      </dgm:t>
    </dgm:pt>
    <dgm:pt modelId="{D506D2DF-FB8F-4ACF-AAB5-99C409BA6B68}" type="parTrans" cxnId="{F152D6E7-1BF9-4CE3-9A84-39BE264CC56F}">
      <dgm:prSet/>
      <dgm:spPr/>
      <dgm:t>
        <a:bodyPr/>
        <a:lstStyle/>
        <a:p>
          <a:endParaRPr lang="en-US"/>
        </a:p>
      </dgm:t>
    </dgm:pt>
    <dgm:pt modelId="{73EBC5F8-E721-47BB-9CD6-F7B83560291F}" type="sibTrans" cxnId="{F152D6E7-1BF9-4CE3-9A84-39BE264CC56F}">
      <dgm:prSet/>
      <dgm:spPr/>
      <dgm:t>
        <a:bodyPr/>
        <a:lstStyle/>
        <a:p>
          <a:endParaRPr lang="en-US"/>
        </a:p>
      </dgm:t>
    </dgm:pt>
    <dgm:pt modelId="{6154507A-014B-4B2F-BE96-414958D06BC2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IN" b="1"/>
            <a:t>Business Overview</a:t>
          </a:r>
          <a:endParaRPr lang="en-US"/>
        </a:p>
      </dgm:t>
    </dgm:pt>
    <dgm:pt modelId="{D88D37F2-9C98-404D-BC2B-43F87ECDE6C3}" type="parTrans" cxnId="{E2341D29-97FC-41C1-B905-16A65BD24BDD}">
      <dgm:prSet/>
      <dgm:spPr/>
      <dgm:t>
        <a:bodyPr/>
        <a:lstStyle/>
        <a:p>
          <a:endParaRPr lang="en-US"/>
        </a:p>
      </dgm:t>
    </dgm:pt>
    <dgm:pt modelId="{31194289-0E1F-4672-9F8A-6CF2DD334952}" type="sibTrans" cxnId="{E2341D29-97FC-41C1-B905-16A65BD24BDD}">
      <dgm:prSet/>
      <dgm:spPr/>
      <dgm:t>
        <a:bodyPr/>
        <a:lstStyle/>
        <a:p>
          <a:endParaRPr lang="en-US"/>
        </a:p>
      </dgm:t>
    </dgm:pt>
    <dgm:pt modelId="{17FCDBF8-0C9E-48AB-A75A-EA4CF977D5C6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IN" b="1"/>
            <a:t>Project Scope</a:t>
          </a:r>
          <a:endParaRPr lang="en-US"/>
        </a:p>
      </dgm:t>
    </dgm:pt>
    <dgm:pt modelId="{274F0BDB-FEEF-4BD3-A0A5-F2F79D24AF82}" type="parTrans" cxnId="{88F6AE89-D836-47CA-8591-F74C40ADD23F}">
      <dgm:prSet/>
      <dgm:spPr/>
      <dgm:t>
        <a:bodyPr/>
        <a:lstStyle/>
        <a:p>
          <a:endParaRPr lang="en-US"/>
        </a:p>
      </dgm:t>
    </dgm:pt>
    <dgm:pt modelId="{41FCE284-E749-4A60-A29C-FEA578FA311F}" type="sibTrans" cxnId="{88F6AE89-D836-47CA-8591-F74C40ADD23F}">
      <dgm:prSet/>
      <dgm:spPr/>
      <dgm:t>
        <a:bodyPr/>
        <a:lstStyle/>
        <a:p>
          <a:endParaRPr lang="en-US"/>
        </a:p>
      </dgm:t>
    </dgm:pt>
    <dgm:pt modelId="{DB2B3B41-E396-4109-B4CB-A9841D063FCD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IN" b="1"/>
            <a:t>Data Model</a:t>
          </a:r>
          <a:endParaRPr lang="en-US"/>
        </a:p>
      </dgm:t>
    </dgm:pt>
    <dgm:pt modelId="{436B2615-E832-404F-9664-A656C8618A67}" type="parTrans" cxnId="{7CF7A1E2-7D8C-4403-BE5F-2C848FBC975D}">
      <dgm:prSet/>
      <dgm:spPr/>
      <dgm:t>
        <a:bodyPr/>
        <a:lstStyle/>
        <a:p>
          <a:endParaRPr lang="en-US"/>
        </a:p>
      </dgm:t>
    </dgm:pt>
    <dgm:pt modelId="{B511977B-B1B8-47F6-AB4D-E3DF4B06C1D5}" type="sibTrans" cxnId="{7CF7A1E2-7D8C-4403-BE5F-2C848FBC975D}">
      <dgm:prSet/>
      <dgm:spPr/>
      <dgm:t>
        <a:bodyPr/>
        <a:lstStyle/>
        <a:p>
          <a:endParaRPr lang="en-US"/>
        </a:p>
      </dgm:t>
    </dgm:pt>
    <dgm:pt modelId="{36B7A4E9-6969-444A-856E-1C8995B4A403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IN" b="1"/>
            <a:t>Challenges Encountered</a:t>
          </a:r>
          <a:endParaRPr lang="en-US"/>
        </a:p>
      </dgm:t>
    </dgm:pt>
    <dgm:pt modelId="{6B4D78A6-82D4-494B-9A72-7D23966F44C2}" type="parTrans" cxnId="{B9C22F72-BE80-430F-A85C-AC9AE4F7B7AF}">
      <dgm:prSet/>
      <dgm:spPr/>
      <dgm:t>
        <a:bodyPr/>
        <a:lstStyle/>
        <a:p>
          <a:endParaRPr lang="en-US"/>
        </a:p>
      </dgm:t>
    </dgm:pt>
    <dgm:pt modelId="{80807D60-1700-4CF5-A562-CC9F51A6B8F6}" type="sibTrans" cxnId="{B9C22F72-BE80-430F-A85C-AC9AE4F7B7AF}">
      <dgm:prSet/>
      <dgm:spPr/>
      <dgm:t>
        <a:bodyPr/>
        <a:lstStyle/>
        <a:p>
          <a:endParaRPr lang="en-US"/>
        </a:p>
      </dgm:t>
    </dgm:pt>
    <dgm:pt modelId="{657BBCBE-4829-46F3-8141-AD28A5F0D316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IN" b="1"/>
            <a:t>Dashboard Overview</a:t>
          </a:r>
          <a:endParaRPr lang="en-US"/>
        </a:p>
      </dgm:t>
    </dgm:pt>
    <dgm:pt modelId="{5263385D-9621-4686-9CF6-B2BC31712A48}" type="parTrans" cxnId="{5A7BC323-5C21-46AD-B7B9-6D74F3900CF3}">
      <dgm:prSet/>
      <dgm:spPr/>
      <dgm:t>
        <a:bodyPr/>
        <a:lstStyle/>
        <a:p>
          <a:endParaRPr lang="en-US"/>
        </a:p>
      </dgm:t>
    </dgm:pt>
    <dgm:pt modelId="{112EBD20-862D-4641-BABE-D5D8BA58F0E2}" type="sibTrans" cxnId="{5A7BC323-5C21-46AD-B7B9-6D74F3900CF3}">
      <dgm:prSet/>
      <dgm:spPr/>
      <dgm:t>
        <a:bodyPr/>
        <a:lstStyle/>
        <a:p>
          <a:endParaRPr lang="en-US"/>
        </a:p>
      </dgm:t>
    </dgm:pt>
    <dgm:pt modelId="{D4E25D19-C547-4C7C-9AAA-B994CAD1235B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IN" b="1"/>
            <a:t>Conclusion</a:t>
          </a:r>
          <a:endParaRPr lang="en-US"/>
        </a:p>
      </dgm:t>
    </dgm:pt>
    <dgm:pt modelId="{F33B826C-84CF-482C-9ACE-8A6286FD8511}" type="parTrans" cxnId="{6C903D58-C485-47B9-A537-4638FD359B9D}">
      <dgm:prSet/>
      <dgm:spPr/>
      <dgm:t>
        <a:bodyPr/>
        <a:lstStyle/>
        <a:p>
          <a:endParaRPr lang="en-US"/>
        </a:p>
      </dgm:t>
    </dgm:pt>
    <dgm:pt modelId="{6989FDAB-3E9D-48C4-875F-ED28954FB15F}" type="sibTrans" cxnId="{6C903D58-C485-47B9-A537-4638FD359B9D}">
      <dgm:prSet/>
      <dgm:spPr/>
      <dgm:t>
        <a:bodyPr/>
        <a:lstStyle/>
        <a:p>
          <a:endParaRPr lang="en-US"/>
        </a:p>
      </dgm:t>
    </dgm:pt>
    <dgm:pt modelId="{B5CFFA0A-CC89-4525-993B-B8D40F444B0C}" type="pres">
      <dgm:prSet presAssocID="{842097B0-F1EE-4BC2-980B-8EEFECF5EA05}" presName="root" presStyleCnt="0">
        <dgm:presLayoutVars>
          <dgm:dir/>
          <dgm:resizeHandles val="exact"/>
        </dgm:presLayoutVars>
      </dgm:prSet>
      <dgm:spPr/>
    </dgm:pt>
    <dgm:pt modelId="{70989451-5B97-42B3-97CD-B67DA89E17E0}" type="pres">
      <dgm:prSet presAssocID="{782EEB52-7D53-46AC-A396-174C667F3862}" presName="compNode" presStyleCnt="0"/>
      <dgm:spPr/>
    </dgm:pt>
    <dgm:pt modelId="{CA76FD69-EFF8-4A97-9056-8D90648A8962}" type="pres">
      <dgm:prSet presAssocID="{782EEB52-7D53-46AC-A396-174C667F3862}" presName="iconBgRect" presStyleLbl="bgShp" presStyleIdx="0" presStyleCnt="7"/>
      <dgm:spPr/>
    </dgm:pt>
    <dgm:pt modelId="{0BF20A75-23BE-42C6-AD6E-23997C70F074}" type="pres">
      <dgm:prSet presAssocID="{782EEB52-7D53-46AC-A396-174C667F3862}" presName="iconRect" presStyleLbl="node1" presStyleIdx="0" presStyleCnt="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F6E78862-87D8-4ECE-B9DF-FC1FB597E19A}" type="pres">
      <dgm:prSet presAssocID="{782EEB52-7D53-46AC-A396-174C667F3862}" presName="spaceRect" presStyleCnt="0"/>
      <dgm:spPr/>
    </dgm:pt>
    <dgm:pt modelId="{EC9A18DC-A0E5-4F3F-A926-378C7D90A524}" type="pres">
      <dgm:prSet presAssocID="{782EEB52-7D53-46AC-A396-174C667F3862}" presName="textRect" presStyleLbl="revTx" presStyleIdx="0" presStyleCnt="7">
        <dgm:presLayoutVars>
          <dgm:chMax val="1"/>
          <dgm:chPref val="1"/>
        </dgm:presLayoutVars>
      </dgm:prSet>
      <dgm:spPr/>
    </dgm:pt>
    <dgm:pt modelId="{94970745-3ED5-4A73-B7F2-DD59D20C9D7E}" type="pres">
      <dgm:prSet presAssocID="{73EBC5F8-E721-47BB-9CD6-F7B83560291F}" presName="sibTrans" presStyleCnt="0"/>
      <dgm:spPr/>
    </dgm:pt>
    <dgm:pt modelId="{A4FCC9C0-75CF-467E-97FC-09D1A4106D9F}" type="pres">
      <dgm:prSet presAssocID="{6154507A-014B-4B2F-BE96-414958D06BC2}" presName="compNode" presStyleCnt="0"/>
      <dgm:spPr/>
    </dgm:pt>
    <dgm:pt modelId="{51C47D80-E6D4-4487-8767-23525589B580}" type="pres">
      <dgm:prSet presAssocID="{6154507A-014B-4B2F-BE96-414958D06BC2}" presName="iconBgRect" presStyleLbl="bgShp" presStyleIdx="1" presStyleCnt="7"/>
      <dgm:spPr/>
    </dgm:pt>
    <dgm:pt modelId="{0D602330-28FB-40CE-A2C6-F23FB430EFFB}" type="pres">
      <dgm:prSet presAssocID="{6154507A-014B-4B2F-BE96-414958D06BC2}" presName="iconRect" presStyleLbl="node1" presStyleIdx="1" presStyleCnt="7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E864EFED-98B2-48AD-B3B9-96340405AA3D}" type="pres">
      <dgm:prSet presAssocID="{6154507A-014B-4B2F-BE96-414958D06BC2}" presName="spaceRect" presStyleCnt="0"/>
      <dgm:spPr/>
    </dgm:pt>
    <dgm:pt modelId="{CAE7D644-0FF4-48E1-B055-0E08E75DE647}" type="pres">
      <dgm:prSet presAssocID="{6154507A-014B-4B2F-BE96-414958D06BC2}" presName="textRect" presStyleLbl="revTx" presStyleIdx="1" presStyleCnt="7">
        <dgm:presLayoutVars>
          <dgm:chMax val="1"/>
          <dgm:chPref val="1"/>
        </dgm:presLayoutVars>
      </dgm:prSet>
      <dgm:spPr/>
    </dgm:pt>
    <dgm:pt modelId="{DBD308B8-0155-498E-951F-4E4744FDB09F}" type="pres">
      <dgm:prSet presAssocID="{31194289-0E1F-4672-9F8A-6CF2DD334952}" presName="sibTrans" presStyleCnt="0"/>
      <dgm:spPr/>
    </dgm:pt>
    <dgm:pt modelId="{B46A6FDC-6928-438E-9F9B-A5A17B27CCD4}" type="pres">
      <dgm:prSet presAssocID="{17FCDBF8-0C9E-48AB-A75A-EA4CF977D5C6}" presName="compNode" presStyleCnt="0"/>
      <dgm:spPr/>
    </dgm:pt>
    <dgm:pt modelId="{592EE11F-B60A-472E-BF0A-395EA29A8572}" type="pres">
      <dgm:prSet presAssocID="{17FCDBF8-0C9E-48AB-A75A-EA4CF977D5C6}" presName="iconBgRect" presStyleLbl="bgShp" presStyleIdx="2" presStyleCnt="7"/>
      <dgm:spPr/>
    </dgm:pt>
    <dgm:pt modelId="{6CE345F1-DD5B-4513-8ADB-0DFDBD063FAE}" type="pres">
      <dgm:prSet presAssocID="{17FCDBF8-0C9E-48AB-A75A-EA4CF977D5C6}" presName="iconRect" presStyleLbl="node1" presStyleIdx="2" presStyleCnt="7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ick"/>
        </a:ext>
      </dgm:extLst>
    </dgm:pt>
    <dgm:pt modelId="{431A5A03-3232-4995-A506-1705D4D610F9}" type="pres">
      <dgm:prSet presAssocID="{17FCDBF8-0C9E-48AB-A75A-EA4CF977D5C6}" presName="spaceRect" presStyleCnt="0"/>
      <dgm:spPr/>
    </dgm:pt>
    <dgm:pt modelId="{DB8B0C60-4215-4576-BF10-2BFFAE5B8F62}" type="pres">
      <dgm:prSet presAssocID="{17FCDBF8-0C9E-48AB-A75A-EA4CF977D5C6}" presName="textRect" presStyleLbl="revTx" presStyleIdx="2" presStyleCnt="7">
        <dgm:presLayoutVars>
          <dgm:chMax val="1"/>
          <dgm:chPref val="1"/>
        </dgm:presLayoutVars>
      </dgm:prSet>
      <dgm:spPr/>
    </dgm:pt>
    <dgm:pt modelId="{36395E6D-526F-4063-8690-7F1E4DAF1544}" type="pres">
      <dgm:prSet presAssocID="{41FCE284-E749-4A60-A29C-FEA578FA311F}" presName="sibTrans" presStyleCnt="0"/>
      <dgm:spPr/>
    </dgm:pt>
    <dgm:pt modelId="{A49E3888-274C-4DC6-858B-723AF65BB8DB}" type="pres">
      <dgm:prSet presAssocID="{DB2B3B41-E396-4109-B4CB-A9841D063FCD}" presName="compNode" presStyleCnt="0"/>
      <dgm:spPr/>
    </dgm:pt>
    <dgm:pt modelId="{F88D05F4-4EF2-445E-81CF-12138633BD51}" type="pres">
      <dgm:prSet presAssocID="{DB2B3B41-E396-4109-B4CB-A9841D063FCD}" presName="iconBgRect" presStyleLbl="bgShp" presStyleIdx="3" presStyleCnt="7"/>
      <dgm:spPr/>
    </dgm:pt>
    <dgm:pt modelId="{E1F8A7F2-5553-4340-B7AA-458F2C52683D}" type="pres">
      <dgm:prSet presAssocID="{DB2B3B41-E396-4109-B4CB-A9841D063FCD}" presName="iconRect" presStyleLbl="node1" presStyleIdx="3" presStyleCnt="7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90FFD1BC-604B-4F4A-9FAA-5E9280E07A2C}" type="pres">
      <dgm:prSet presAssocID="{DB2B3B41-E396-4109-B4CB-A9841D063FCD}" presName="spaceRect" presStyleCnt="0"/>
      <dgm:spPr/>
    </dgm:pt>
    <dgm:pt modelId="{EC4F5B93-ADF0-4C99-94DC-2731644278D3}" type="pres">
      <dgm:prSet presAssocID="{DB2B3B41-E396-4109-B4CB-A9841D063FCD}" presName="textRect" presStyleLbl="revTx" presStyleIdx="3" presStyleCnt="7">
        <dgm:presLayoutVars>
          <dgm:chMax val="1"/>
          <dgm:chPref val="1"/>
        </dgm:presLayoutVars>
      </dgm:prSet>
      <dgm:spPr/>
    </dgm:pt>
    <dgm:pt modelId="{334B3F81-32B5-448D-976B-2B7F7E23418F}" type="pres">
      <dgm:prSet presAssocID="{B511977B-B1B8-47F6-AB4D-E3DF4B06C1D5}" presName="sibTrans" presStyleCnt="0"/>
      <dgm:spPr/>
    </dgm:pt>
    <dgm:pt modelId="{8E107EF2-4E69-40CA-A646-1FD63EDD6F98}" type="pres">
      <dgm:prSet presAssocID="{36B7A4E9-6969-444A-856E-1C8995B4A403}" presName="compNode" presStyleCnt="0"/>
      <dgm:spPr/>
    </dgm:pt>
    <dgm:pt modelId="{80FA4ABD-0DBA-418A-A5AD-09D460D84C6E}" type="pres">
      <dgm:prSet presAssocID="{36B7A4E9-6969-444A-856E-1C8995B4A403}" presName="iconBgRect" presStyleLbl="bgShp" presStyleIdx="4" presStyleCnt="7"/>
      <dgm:spPr/>
    </dgm:pt>
    <dgm:pt modelId="{25A308CE-CFC7-4047-A9D5-7BCF01C3424E}" type="pres">
      <dgm:prSet presAssocID="{36B7A4E9-6969-444A-856E-1C8995B4A403}" presName="iconRect" presStyleLbl="node1" presStyleIdx="4" presStyleCnt="7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arning"/>
        </a:ext>
      </dgm:extLst>
    </dgm:pt>
    <dgm:pt modelId="{1E3DF091-E244-4D7F-98F0-AD22D5A09993}" type="pres">
      <dgm:prSet presAssocID="{36B7A4E9-6969-444A-856E-1C8995B4A403}" presName="spaceRect" presStyleCnt="0"/>
      <dgm:spPr/>
    </dgm:pt>
    <dgm:pt modelId="{80BA73E3-D4B2-4744-B35B-64DC557F34CC}" type="pres">
      <dgm:prSet presAssocID="{36B7A4E9-6969-444A-856E-1C8995B4A403}" presName="textRect" presStyleLbl="revTx" presStyleIdx="4" presStyleCnt="7">
        <dgm:presLayoutVars>
          <dgm:chMax val="1"/>
          <dgm:chPref val="1"/>
        </dgm:presLayoutVars>
      </dgm:prSet>
      <dgm:spPr/>
    </dgm:pt>
    <dgm:pt modelId="{BDC96F18-3BDD-4C35-B8B7-8807A9C8E491}" type="pres">
      <dgm:prSet presAssocID="{80807D60-1700-4CF5-A562-CC9F51A6B8F6}" presName="sibTrans" presStyleCnt="0"/>
      <dgm:spPr/>
    </dgm:pt>
    <dgm:pt modelId="{1E1DD1AA-9B11-4DC6-A46D-3C1E0C919902}" type="pres">
      <dgm:prSet presAssocID="{657BBCBE-4829-46F3-8141-AD28A5F0D316}" presName="compNode" presStyleCnt="0"/>
      <dgm:spPr/>
    </dgm:pt>
    <dgm:pt modelId="{B05AC34A-924C-4D82-9F7F-B5A7774BB496}" type="pres">
      <dgm:prSet presAssocID="{657BBCBE-4829-46F3-8141-AD28A5F0D316}" presName="iconBgRect" presStyleLbl="bgShp" presStyleIdx="5" presStyleCnt="7"/>
      <dgm:spPr/>
    </dgm:pt>
    <dgm:pt modelId="{23296E87-A989-4175-8FD6-8347F20E8409}" type="pres">
      <dgm:prSet presAssocID="{657BBCBE-4829-46F3-8141-AD28A5F0D316}" presName="iconRect" presStyleLbl="node1" presStyleIdx="5" presStyleCnt="7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auge"/>
        </a:ext>
      </dgm:extLst>
    </dgm:pt>
    <dgm:pt modelId="{3D0F3B63-DFED-44D5-A58C-8998B6843124}" type="pres">
      <dgm:prSet presAssocID="{657BBCBE-4829-46F3-8141-AD28A5F0D316}" presName="spaceRect" presStyleCnt="0"/>
      <dgm:spPr/>
    </dgm:pt>
    <dgm:pt modelId="{A1A09EBF-25EB-4701-8BF1-22C3356E6314}" type="pres">
      <dgm:prSet presAssocID="{657BBCBE-4829-46F3-8141-AD28A5F0D316}" presName="textRect" presStyleLbl="revTx" presStyleIdx="5" presStyleCnt="7">
        <dgm:presLayoutVars>
          <dgm:chMax val="1"/>
          <dgm:chPref val="1"/>
        </dgm:presLayoutVars>
      </dgm:prSet>
      <dgm:spPr/>
    </dgm:pt>
    <dgm:pt modelId="{18785671-9B3D-4768-9825-34A41E50A211}" type="pres">
      <dgm:prSet presAssocID="{112EBD20-862D-4641-BABE-D5D8BA58F0E2}" presName="sibTrans" presStyleCnt="0"/>
      <dgm:spPr/>
    </dgm:pt>
    <dgm:pt modelId="{E6FE6950-DD01-4276-9C75-DB032227A082}" type="pres">
      <dgm:prSet presAssocID="{D4E25D19-C547-4C7C-9AAA-B994CAD1235B}" presName="compNode" presStyleCnt="0"/>
      <dgm:spPr/>
    </dgm:pt>
    <dgm:pt modelId="{88615659-FED6-4FBF-A53F-F0A26C55C86D}" type="pres">
      <dgm:prSet presAssocID="{D4E25D19-C547-4C7C-9AAA-B994CAD1235B}" presName="iconBgRect" presStyleLbl="bgShp" presStyleIdx="6" presStyleCnt="7"/>
      <dgm:spPr/>
    </dgm:pt>
    <dgm:pt modelId="{62C1164F-CB80-4B62-A946-75E5F3D06CFC}" type="pres">
      <dgm:prSet presAssocID="{D4E25D19-C547-4C7C-9AAA-B994CAD1235B}" presName="iconRect" presStyleLbl="node1" presStyleIdx="6" presStyleCnt="7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avel"/>
        </a:ext>
      </dgm:extLst>
    </dgm:pt>
    <dgm:pt modelId="{2C4984B2-67C4-45DC-A02E-517C22D446CA}" type="pres">
      <dgm:prSet presAssocID="{D4E25D19-C547-4C7C-9AAA-B994CAD1235B}" presName="spaceRect" presStyleCnt="0"/>
      <dgm:spPr/>
    </dgm:pt>
    <dgm:pt modelId="{82E56C6A-785D-41B1-BCD6-8577B48222FB}" type="pres">
      <dgm:prSet presAssocID="{D4E25D19-C547-4C7C-9AAA-B994CAD1235B}" presName="textRect" presStyleLbl="revTx" presStyleIdx="6" presStyleCnt="7">
        <dgm:presLayoutVars>
          <dgm:chMax val="1"/>
          <dgm:chPref val="1"/>
        </dgm:presLayoutVars>
      </dgm:prSet>
      <dgm:spPr/>
    </dgm:pt>
  </dgm:ptLst>
  <dgm:cxnLst>
    <dgm:cxn modelId="{27ED9001-3EB8-1243-8CFA-4CF0940C3A5D}" type="presOf" srcId="{36B7A4E9-6969-444A-856E-1C8995B4A403}" destId="{80BA73E3-D4B2-4744-B35B-64DC557F34CC}" srcOrd="0" destOrd="0" presId="urn:microsoft.com/office/officeart/2018/5/layout/IconCircleLabelList"/>
    <dgm:cxn modelId="{476D511B-C8A9-624B-AE0C-28FD58E6F3DF}" type="presOf" srcId="{842097B0-F1EE-4BC2-980B-8EEFECF5EA05}" destId="{B5CFFA0A-CC89-4525-993B-B8D40F444B0C}" srcOrd="0" destOrd="0" presId="urn:microsoft.com/office/officeart/2018/5/layout/IconCircleLabelList"/>
    <dgm:cxn modelId="{5A7BC323-5C21-46AD-B7B9-6D74F3900CF3}" srcId="{842097B0-F1EE-4BC2-980B-8EEFECF5EA05}" destId="{657BBCBE-4829-46F3-8141-AD28A5F0D316}" srcOrd="5" destOrd="0" parTransId="{5263385D-9621-4686-9CF6-B2BC31712A48}" sibTransId="{112EBD20-862D-4641-BABE-D5D8BA58F0E2}"/>
    <dgm:cxn modelId="{E2341D29-97FC-41C1-B905-16A65BD24BDD}" srcId="{842097B0-F1EE-4BC2-980B-8EEFECF5EA05}" destId="{6154507A-014B-4B2F-BE96-414958D06BC2}" srcOrd="1" destOrd="0" parTransId="{D88D37F2-9C98-404D-BC2B-43F87ECDE6C3}" sibTransId="{31194289-0E1F-4672-9F8A-6CF2DD334952}"/>
    <dgm:cxn modelId="{3E507B3A-7A27-5041-A2A0-5DDC8785464B}" type="presOf" srcId="{D4E25D19-C547-4C7C-9AAA-B994CAD1235B}" destId="{82E56C6A-785D-41B1-BCD6-8577B48222FB}" srcOrd="0" destOrd="0" presId="urn:microsoft.com/office/officeart/2018/5/layout/IconCircleLabelList"/>
    <dgm:cxn modelId="{6C903D58-C485-47B9-A537-4638FD359B9D}" srcId="{842097B0-F1EE-4BC2-980B-8EEFECF5EA05}" destId="{D4E25D19-C547-4C7C-9AAA-B994CAD1235B}" srcOrd="6" destOrd="0" parTransId="{F33B826C-84CF-482C-9ACE-8A6286FD8511}" sibTransId="{6989FDAB-3E9D-48C4-875F-ED28954FB15F}"/>
    <dgm:cxn modelId="{B9C22F72-BE80-430F-A85C-AC9AE4F7B7AF}" srcId="{842097B0-F1EE-4BC2-980B-8EEFECF5EA05}" destId="{36B7A4E9-6969-444A-856E-1C8995B4A403}" srcOrd="4" destOrd="0" parTransId="{6B4D78A6-82D4-494B-9A72-7D23966F44C2}" sibTransId="{80807D60-1700-4CF5-A562-CC9F51A6B8F6}"/>
    <dgm:cxn modelId="{61D70582-2EE2-A74D-BB1A-271A72DB3983}" type="presOf" srcId="{657BBCBE-4829-46F3-8141-AD28A5F0D316}" destId="{A1A09EBF-25EB-4701-8BF1-22C3356E6314}" srcOrd="0" destOrd="0" presId="urn:microsoft.com/office/officeart/2018/5/layout/IconCircleLabelList"/>
    <dgm:cxn modelId="{88F6AE89-D836-47CA-8591-F74C40ADD23F}" srcId="{842097B0-F1EE-4BC2-980B-8EEFECF5EA05}" destId="{17FCDBF8-0C9E-48AB-A75A-EA4CF977D5C6}" srcOrd="2" destOrd="0" parTransId="{274F0BDB-FEEF-4BD3-A0A5-F2F79D24AF82}" sibTransId="{41FCE284-E749-4A60-A29C-FEA578FA311F}"/>
    <dgm:cxn modelId="{E55D489E-2DCD-7843-90C3-5AAA80696E5A}" type="presOf" srcId="{DB2B3B41-E396-4109-B4CB-A9841D063FCD}" destId="{EC4F5B93-ADF0-4C99-94DC-2731644278D3}" srcOrd="0" destOrd="0" presId="urn:microsoft.com/office/officeart/2018/5/layout/IconCircleLabelList"/>
    <dgm:cxn modelId="{404621C3-C44C-7D4F-BCA4-A99A245E2BA2}" type="presOf" srcId="{17FCDBF8-0C9E-48AB-A75A-EA4CF977D5C6}" destId="{DB8B0C60-4215-4576-BF10-2BFFAE5B8F62}" srcOrd="0" destOrd="0" presId="urn:microsoft.com/office/officeart/2018/5/layout/IconCircleLabelList"/>
    <dgm:cxn modelId="{7CF7A1E2-7D8C-4403-BE5F-2C848FBC975D}" srcId="{842097B0-F1EE-4BC2-980B-8EEFECF5EA05}" destId="{DB2B3B41-E396-4109-B4CB-A9841D063FCD}" srcOrd="3" destOrd="0" parTransId="{436B2615-E832-404F-9664-A656C8618A67}" sibTransId="{B511977B-B1B8-47F6-AB4D-E3DF4B06C1D5}"/>
    <dgm:cxn modelId="{81914BE4-2CBB-2443-9E9D-E0DF05167E32}" type="presOf" srcId="{782EEB52-7D53-46AC-A396-174C667F3862}" destId="{EC9A18DC-A0E5-4F3F-A926-378C7D90A524}" srcOrd="0" destOrd="0" presId="urn:microsoft.com/office/officeart/2018/5/layout/IconCircleLabelList"/>
    <dgm:cxn modelId="{F152D6E7-1BF9-4CE3-9A84-39BE264CC56F}" srcId="{842097B0-F1EE-4BC2-980B-8EEFECF5EA05}" destId="{782EEB52-7D53-46AC-A396-174C667F3862}" srcOrd="0" destOrd="0" parTransId="{D506D2DF-FB8F-4ACF-AAB5-99C409BA6B68}" sibTransId="{73EBC5F8-E721-47BB-9CD6-F7B83560291F}"/>
    <dgm:cxn modelId="{600D2FFD-7EFE-194A-B3B2-F0338FCA4E47}" type="presOf" srcId="{6154507A-014B-4B2F-BE96-414958D06BC2}" destId="{CAE7D644-0FF4-48E1-B055-0E08E75DE647}" srcOrd="0" destOrd="0" presId="urn:microsoft.com/office/officeart/2018/5/layout/IconCircleLabelList"/>
    <dgm:cxn modelId="{00220A7C-707A-EB47-A35E-E8519B49D2B4}" type="presParOf" srcId="{B5CFFA0A-CC89-4525-993B-B8D40F444B0C}" destId="{70989451-5B97-42B3-97CD-B67DA89E17E0}" srcOrd="0" destOrd="0" presId="urn:microsoft.com/office/officeart/2018/5/layout/IconCircleLabelList"/>
    <dgm:cxn modelId="{81C02234-F8BA-E24E-85A3-A22ED5D19808}" type="presParOf" srcId="{70989451-5B97-42B3-97CD-B67DA89E17E0}" destId="{CA76FD69-EFF8-4A97-9056-8D90648A8962}" srcOrd="0" destOrd="0" presId="urn:microsoft.com/office/officeart/2018/5/layout/IconCircleLabelList"/>
    <dgm:cxn modelId="{AF9C3BCC-D09D-0146-8B83-15B8D5D1A078}" type="presParOf" srcId="{70989451-5B97-42B3-97CD-B67DA89E17E0}" destId="{0BF20A75-23BE-42C6-AD6E-23997C70F074}" srcOrd="1" destOrd="0" presId="urn:microsoft.com/office/officeart/2018/5/layout/IconCircleLabelList"/>
    <dgm:cxn modelId="{1AEBFB38-AC75-4C43-8BA0-FB0CED6E154B}" type="presParOf" srcId="{70989451-5B97-42B3-97CD-B67DA89E17E0}" destId="{F6E78862-87D8-4ECE-B9DF-FC1FB597E19A}" srcOrd="2" destOrd="0" presId="urn:microsoft.com/office/officeart/2018/5/layout/IconCircleLabelList"/>
    <dgm:cxn modelId="{110A4285-1B03-B045-BC19-639686071D1D}" type="presParOf" srcId="{70989451-5B97-42B3-97CD-B67DA89E17E0}" destId="{EC9A18DC-A0E5-4F3F-A926-378C7D90A524}" srcOrd="3" destOrd="0" presId="urn:microsoft.com/office/officeart/2018/5/layout/IconCircleLabelList"/>
    <dgm:cxn modelId="{1F6CACDA-D2F4-5642-BAD2-304E2F20DD7F}" type="presParOf" srcId="{B5CFFA0A-CC89-4525-993B-B8D40F444B0C}" destId="{94970745-3ED5-4A73-B7F2-DD59D20C9D7E}" srcOrd="1" destOrd="0" presId="urn:microsoft.com/office/officeart/2018/5/layout/IconCircleLabelList"/>
    <dgm:cxn modelId="{324F7F1A-46AB-7245-8ACB-3F15FCC7E9D5}" type="presParOf" srcId="{B5CFFA0A-CC89-4525-993B-B8D40F444B0C}" destId="{A4FCC9C0-75CF-467E-97FC-09D1A4106D9F}" srcOrd="2" destOrd="0" presId="urn:microsoft.com/office/officeart/2018/5/layout/IconCircleLabelList"/>
    <dgm:cxn modelId="{64526647-8BA1-3F4E-8F56-69DFBFC4D08F}" type="presParOf" srcId="{A4FCC9C0-75CF-467E-97FC-09D1A4106D9F}" destId="{51C47D80-E6D4-4487-8767-23525589B580}" srcOrd="0" destOrd="0" presId="urn:microsoft.com/office/officeart/2018/5/layout/IconCircleLabelList"/>
    <dgm:cxn modelId="{B4C8C77E-2F0A-BF46-9884-786D4FA2EE17}" type="presParOf" srcId="{A4FCC9C0-75CF-467E-97FC-09D1A4106D9F}" destId="{0D602330-28FB-40CE-A2C6-F23FB430EFFB}" srcOrd="1" destOrd="0" presId="urn:microsoft.com/office/officeart/2018/5/layout/IconCircleLabelList"/>
    <dgm:cxn modelId="{F418FF59-1E25-EA42-8D7A-633085318CA4}" type="presParOf" srcId="{A4FCC9C0-75CF-467E-97FC-09D1A4106D9F}" destId="{E864EFED-98B2-48AD-B3B9-96340405AA3D}" srcOrd="2" destOrd="0" presId="urn:microsoft.com/office/officeart/2018/5/layout/IconCircleLabelList"/>
    <dgm:cxn modelId="{37E13ED1-32D9-2F4F-8FB6-7BCC6B196CF1}" type="presParOf" srcId="{A4FCC9C0-75CF-467E-97FC-09D1A4106D9F}" destId="{CAE7D644-0FF4-48E1-B055-0E08E75DE647}" srcOrd="3" destOrd="0" presId="urn:microsoft.com/office/officeart/2018/5/layout/IconCircleLabelList"/>
    <dgm:cxn modelId="{9768B7DC-2B7B-1040-8B99-A41A06F70B04}" type="presParOf" srcId="{B5CFFA0A-CC89-4525-993B-B8D40F444B0C}" destId="{DBD308B8-0155-498E-951F-4E4744FDB09F}" srcOrd="3" destOrd="0" presId="urn:microsoft.com/office/officeart/2018/5/layout/IconCircleLabelList"/>
    <dgm:cxn modelId="{FC53CA5A-E4FA-D443-A482-24DD3BDDC616}" type="presParOf" srcId="{B5CFFA0A-CC89-4525-993B-B8D40F444B0C}" destId="{B46A6FDC-6928-438E-9F9B-A5A17B27CCD4}" srcOrd="4" destOrd="0" presId="urn:microsoft.com/office/officeart/2018/5/layout/IconCircleLabelList"/>
    <dgm:cxn modelId="{D7A44BB9-1F3B-F145-A424-14D6181A224A}" type="presParOf" srcId="{B46A6FDC-6928-438E-9F9B-A5A17B27CCD4}" destId="{592EE11F-B60A-472E-BF0A-395EA29A8572}" srcOrd="0" destOrd="0" presId="urn:microsoft.com/office/officeart/2018/5/layout/IconCircleLabelList"/>
    <dgm:cxn modelId="{A6A3BA51-9DBB-6940-8AC0-DAE8C0671396}" type="presParOf" srcId="{B46A6FDC-6928-438E-9F9B-A5A17B27CCD4}" destId="{6CE345F1-DD5B-4513-8ADB-0DFDBD063FAE}" srcOrd="1" destOrd="0" presId="urn:microsoft.com/office/officeart/2018/5/layout/IconCircleLabelList"/>
    <dgm:cxn modelId="{F731DF76-17B9-0F45-A060-DC804FB1EAE9}" type="presParOf" srcId="{B46A6FDC-6928-438E-9F9B-A5A17B27CCD4}" destId="{431A5A03-3232-4995-A506-1705D4D610F9}" srcOrd="2" destOrd="0" presId="urn:microsoft.com/office/officeart/2018/5/layout/IconCircleLabelList"/>
    <dgm:cxn modelId="{8E8F1795-A64C-EB45-80F3-A68AA9661842}" type="presParOf" srcId="{B46A6FDC-6928-438E-9F9B-A5A17B27CCD4}" destId="{DB8B0C60-4215-4576-BF10-2BFFAE5B8F62}" srcOrd="3" destOrd="0" presId="urn:microsoft.com/office/officeart/2018/5/layout/IconCircleLabelList"/>
    <dgm:cxn modelId="{898A7B48-3691-A945-B1FC-7ABBE8C3C1AB}" type="presParOf" srcId="{B5CFFA0A-CC89-4525-993B-B8D40F444B0C}" destId="{36395E6D-526F-4063-8690-7F1E4DAF1544}" srcOrd="5" destOrd="0" presId="urn:microsoft.com/office/officeart/2018/5/layout/IconCircleLabelList"/>
    <dgm:cxn modelId="{33D1E564-12FE-7F47-864C-4377E63F8184}" type="presParOf" srcId="{B5CFFA0A-CC89-4525-993B-B8D40F444B0C}" destId="{A49E3888-274C-4DC6-858B-723AF65BB8DB}" srcOrd="6" destOrd="0" presId="urn:microsoft.com/office/officeart/2018/5/layout/IconCircleLabelList"/>
    <dgm:cxn modelId="{6E9D3B4D-B47B-FC4F-B95B-2AB355F298F2}" type="presParOf" srcId="{A49E3888-274C-4DC6-858B-723AF65BB8DB}" destId="{F88D05F4-4EF2-445E-81CF-12138633BD51}" srcOrd="0" destOrd="0" presId="urn:microsoft.com/office/officeart/2018/5/layout/IconCircleLabelList"/>
    <dgm:cxn modelId="{658E0D56-62F7-864B-961C-69A316963380}" type="presParOf" srcId="{A49E3888-274C-4DC6-858B-723AF65BB8DB}" destId="{E1F8A7F2-5553-4340-B7AA-458F2C52683D}" srcOrd="1" destOrd="0" presId="urn:microsoft.com/office/officeart/2018/5/layout/IconCircleLabelList"/>
    <dgm:cxn modelId="{5F9FE31C-787E-AF45-BCA0-6F5F2D091484}" type="presParOf" srcId="{A49E3888-274C-4DC6-858B-723AF65BB8DB}" destId="{90FFD1BC-604B-4F4A-9FAA-5E9280E07A2C}" srcOrd="2" destOrd="0" presId="urn:microsoft.com/office/officeart/2018/5/layout/IconCircleLabelList"/>
    <dgm:cxn modelId="{B9FBF65D-2A14-A54F-94DF-2AFF806564A0}" type="presParOf" srcId="{A49E3888-274C-4DC6-858B-723AF65BB8DB}" destId="{EC4F5B93-ADF0-4C99-94DC-2731644278D3}" srcOrd="3" destOrd="0" presId="urn:microsoft.com/office/officeart/2018/5/layout/IconCircleLabelList"/>
    <dgm:cxn modelId="{861F1BE6-4283-C14C-9D6B-07DB40697CD1}" type="presParOf" srcId="{B5CFFA0A-CC89-4525-993B-B8D40F444B0C}" destId="{334B3F81-32B5-448D-976B-2B7F7E23418F}" srcOrd="7" destOrd="0" presId="urn:microsoft.com/office/officeart/2018/5/layout/IconCircleLabelList"/>
    <dgm:cxn modelId="{B67653BF-10BC-5048-9B57-38DB18C7E0B5}" type="presParOf" srcId="{B5CFFA0A-CC89-4525-993B-B8D40F444B0C}" destId="{8E107EF2-4E69-40CA-A646-1FD63EDD6F98}" srcOrd="8" destOrd="0" presId="urn:microsoft.com/office/officeart/2018/5/layout/IconCircleLabelList"/>
    <dgm:cxn modelId="{E3868F88-C7B2-4B40-852A-EDC821A2F90C}" type="presParOf" srcId="{8E107EF2-4E69-40CA-A646-1FD63EDD6F98}" destId="{80FA4ABD-0DBA-418A-A5AD-09D460D84C6E}" srcOrd="0" destOrd="0" presId="urn:microsoft.com/office/officeart/2018/5/layout/IconCircleLabelList"/>
    <dgm:cxn modelId="{1FE731E2-9E69-4A4F-97AC-E29F8CE6C4B9}" type="presParOf" srcId="{8E107EF2-4E69-40CA-A646-1FD63EDD6F98}" destId="{25A308CE-CFC7-4047-A9D5-7BCF01C3424E}" srcOrd="1" destOrd="0" presId="urn:microsoft.com/office/officeart/2018/5/layout/IconCircleLabelList"/>
    <dgm:cxn modelId="{BF8CF9CE-9BE6-4249-877C-88592ED9F3D3}" type="presParOf" srcId="{8E107EF2-4E69-40CA-A646-1FD63EDD6F98}" destId="{1E3DF091-E244-4D7F-98F0-AD22D5A09993}" srcOrd="2" destOrd="0" presId="urn:microsoft.com/office/officeart/2018/5/layout/IconCircleLabelList"/>
    <dgm:cxn modelId="{1477F807-DAE0-9746-A442-E7ED5DF4F99D}" type="presParOf" srcId="{8E107EF2-4E69-40CA-A646-1FD63EDD6F98}" destId="{80BA73E3-D4B2-4744-B35B-64DC557F34CC}" srcOrd="3" destOrd="0" presId="urn:microsoft.com/office/officeart/2018/5/layout/IconCircleLabelList"/>
    <dgm:cxn modelId="{E74119E9-4C77-854F-92F5-1E01525A4132}" type="presParOf" srcId="{B5CFFA0A-CC89-4525-993B-B8D40F444B0C}" destId="{BDC96F18-3BDD-4C35-B8B7-8807A9C8E491}" srcOrd="9" destOrd="0" presId="urn:microsoft.com/office/officeart/2018/5/layout/IconCircleLabelList"/>
    <dgm:cxn modelId="{F7CEE363-38EC-FB45-8CA5-AA9A084DCC34}" type="presParOf" srcId="{B5CFFA0A-CC89-4525-993B-B8D40F444B0C}" destId="{1E1DD1AA-9B11-4DC6-A46D-3C1E0C919902}" srcOrd="10" destOrd="0" presId="urn:microsoft.com/office/officeart/2018/5/layout/IconCircleLabelList"/>
    <dgm:cxn modelId="{DD8BBA3F-8F6A-4540-A46A-08D07546A709}" type="presParOf" srcId="{1E1DD1AA-9B11-4DC6-A46D-3C1E0C919902}" destId="{B05AC34A-924C-4D82-9F7F-B5A7774BB496}" srcOrd="0" destOrd="0" presId="urn:microsoft.com/office/officeart/2018/5/layout/IconCircleLabelList"/>
    <dgm:cxn modelId="{17F407E1-4AED-B248-8C67-60B6B2CD0878}" type="presParOf" srcId="{1E1DD1AA-9B11-4DC6-A46D-3C1E0C919902}" destId="{23296E87-A989-4175-8FD6-8347F20E8409}" srcOrd="1" destOrd="0" presId="urn:microsoft.com/office/officeart/2018/5/layout/IconCircleLabelList"/>
    <dgm:cxn modelId="{7BBDE3E8-4285-C144-A076-954196493A2F}" type="presParOf" srcId="{1E1DD1AA-9B11-4DC6-A46D-3C1E0C919902}" destId="{3D0F3B63-DFED-44D5-A58C-8998B6843124}" srcOrd="2" destOrd="0" presId="urn:microsoft.com/office/officeart/2018/5/layout/IconCircleLabelList"/>
    <dgm:cxn modelId="{CAA0303D-A48F-7346-81AF-68A5672CDA4B}" type="presParOf" srcId="{1E1DD1AA-9B11-4DC6-A46D-3C1E0C919902}" destId="{A1A09EBF-25EB-4701-8BF1-22C3356E6314}" srcOrd="3" destOrd="0" presId="urn:microsoft.com/office/officeart/2018/5/layout/IconCircleLabelList"/>
    <dgm:cxn modelId="{4B63FDB3-3F43-3C4F-8D67-088DEF302442}" type="presParOf" srcId="{B5CFFA0A-CC89-4525-993B-B8D40F444B0C}" destId="{18785671-9B3D-4768-9825-34A41E50A211}" srcOrd="11" destOrd="0" presId="urn:microsoft.com/office/officeart/2018/5/layout/IconCircleLabelList"/>
    <dgm:cxn modelId="{1B597ADF-6C03-FE41-A1D5-8D1FB3A29222}" type="presParOf" srcId="{B5CFFA0A-CC89-4525-993B-B8D40F444B0C}" destId="{E6FE6950-DD01-4276-9C75-DB032227A082}" srcOrd="12" destOrd="0" presId="urn:microsoft.com/office/officeart/2018/5/layout/IconCircleLabelList"/>
    <dgm:cxn modelId="{8CA005E9-B3B0-F841-B258-3F0E5A28E439}" type="presParOf" srcId="{E6FE6950-DD01-4276-9C75-DB032227A082}" destId="{88615659-FED6-4FBF-A53F-F0A26C55C86D}" srcOrd="0" destOrd="0" presId="urn:microsoft.com/office/officeart/2018/5/layout/IconCircleLabelList"/>
    <dgm:cxn modelId="{34D7D1AD-4C23-D34F-8A33-13328DCF3141}" type="presParOf" srcId="{E6FE6950-DD01-4276-9C75-DB032227A082}" destId="{62C1164F-CB80-4B62-A946-75E5F3D06CFC}" srcOrd="1" destOrd="0" presId="urn:microsoft.com/office/officeart/2018/5/layout/IconCircleLabelList"/>
    <dgm:cxn modelId="{EDB33426-3ED6-B641-BC3C-BD9A6A866D35}" type="presParOf" srcId="{E6FE6950-DD01-4276-9C75-DB032227A082}" destId="{2C4984B2-67C4-45DC-A02E-517C22D446CA}" srcOrd="2" destOrd="0" presId="urn:microsoft.com/office/officeart/2018/5/layout/IconCircleLabelList"/>
    <dgm:cxn modelId="{227D4DA3-8230-E440-9B8D-AAC1431378CC}" type="presParOf" srcId="{E6FE6950-DD01-4276-9C75-DB032227A082}" destId="{82E56C6A-785D-41B1-BCD6-8577B48222FB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3FA7225-9B00-4206-92E7-59534E341A6C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2_2" csCatId="accent2" phldr="1"/>
      <dgm:spPr/>
      <dgm:t>
        <a:bodyPr/>
        <a:lstStyle/>
        <a:p>
          <a:endParaRPr lang="en-US"/>
        </a:p>
      </dgm:t>
    </dgm:pt>
    <dgm:pt modelId="{93822311-CD29-4484-AE93-A175E883E380}">
      <dgm:prSet/>
      <dgm:spPr/>
      <dgm:t>
        <a:bodyPr/>
        <a:lstStyle/>
        <a:p>
          <a:r>
            <a:rPr lang="en-IN"/>
            <a:t>This project delivers a complete analytical study of High Cloud Airline’s operational performance using Excel, Tableau, Power BI, and MySQL.</a:t>
          </a:r>
          <a:endParaRPr lang="en-US"/>
        </a:p>
      </dgm:t>
    </dgm:pt>
    <dgm:pt modelId="{F71A6BDE-3336-4EC6-AFD1-7F79C2511BC3}" type="parTrans" cxnId="{82EEAE3E-670A-4D49-9228-86ADA69280FE}">
      <dgm:prSet/>
      <dgm:spPr/>
      <dgm:t>
        <a:bodyPr/>
        <a:lstStyle/>
        <a:p>
          <a:endParaRPr lang="en-US"/>
        </a:p>
      </dgm:t>
    </dgm:pt>
    <dgm:pt modelId="{914835E8-E93E-47C4-91EA-86F8E9645258}" type="sibTrans" cxnId="{82EEAE3E-670A-4D49-9228-86ADA69280FE}">
      <dgm:prSet/>
      <dgm:spPr/>
      <dgm:t>
        <a:bodyPr/>
        <a:lstStyle/>
        <a:p>
          <a:endParaRPr lang="en-US"/>
        </a:p>
      </dgm:t>
    </dgm:pt>
    <dgm:pt modelId="{98AE6411-2846-4020-80C8-63388C3325C3}">
      <dgm:prSet/>
      <dgm:spPr/>
      <dgm:t>
        <a:bodyPr/>
        <a:lstStyle/>
        <a:p>
          <a:r>
            <a:rPr lang="en-IN"/>
            <a:t>The analysis covers more than </a:t>
          </a:r>
          <a:r>
            <a:rPr lang="en-IN" b="1"/>
            <a:t>110,851 flight records</a:t>
          </a:r>
          <a:r>
            <a:rPr lang="en-IN"/>
            <a:t>, detailing passenger movement, aircraft utilization, route behaviour, and carrier-level operations.</a:t>
          </a:r>
          <a:br>
            <a:rPr lang="en-IN"/>
          </a:br>
          <a:endParaRPr lang="en-US"/>
        </a:p>
      </dgm:t>
    </dgm:pt>
    <dgm:pt modelId="{41FFD1F7-BA14-4562-A550-D010D067C35D}" type="parTrans" cxnId="{0D1D4A0E-EAAD-48C9-A827-2055F22039B4}">
      <dgm:prSet/>
      <dgm:spPr/>
      <dgm:t>
        <a:bodyPr/>
        <a:lstStyle/>
        <a:p>
          <a:endParaRPr lang="en-US"/>
        </a:p>
      </dgm:t>
    </dgm:pt>
    <dgm:pt modelId="{1B3406B5-FD68-49C8-B884-CF696004C141}" type="sibTrans" cxnId="{0D1D4A0E-EAAD-48C9-A827-2055F22039B4}">
      <dgm:prSet/>
      <dgm:spPr/>
      <dgm:t>
        <a:bodyPr/>
        <a:lstStyle/>
        <a:p>
          <a:endParaRPr lang="en-US"/>
        </a:p>
      </dgm:t>
    </dgm:pt>
    <dgm:pt modelId="{8C6A4B36-226F-4EE3-B1B0-228D26D45481}">
      <dgm:prSet/>
      <dgm:spPr/>
      <dgm:t>
        <a:bodyPr/>
        <a:lstStyle/>
        <a:p>
          <a:r>
            <a:rPr lang="en-IN"/>
            <a:t>The objective is to transform raw operational data into actionable insights through structured data cleaning, modelling, visualization, and metric-driven reporting.</a:t>
          </a:r>
          <a:endParaRPr lang="en-US"/>
        </a:p>
      </dgm:t>
    </dgm:pt>
    <dgm:pt modelId="{BE3312A6-209D-4E6C-A63A-6EDECEAF4DE2}" type="parTrans" cxnId="{119457E0-6D62-42FB-A36F-4C57D96F1870}">
      <dgm:prSet/>
      <dgm:spPr/>
      <dgm:t>
        <a:bodyPr/>
        <a:lstStyle/>
        <a:p>
          <a:endParaRPr lang="en-US"/>
        </a:p>
      </dgm:t>
    </dgm:pt>
    <dgm:pt modelId="{48B7B95E-E220-4D89-97DC-0ACACD1AAA5E}" type="sibTrans" cxnId="{119457E0-6D62-42FB-A36F-4C57D96F1870}">
      <dgm:prSet/>
      <dgm:spPr/>
      <dgm:t>
        <a:bodyPr/>
        <a:lstStyle/>
        <a:p>
          <a:endParaRPr lang="en-US"/>
        </a:p>
      </dgm:t>
    </dgm:pt>
    <dgm:pt modelId="{C4D7608C-D788-4EC8-B54A-C920AEE28D5F}" type="pres">
      <dgm:prSet presAssocID="{23FA7225-9B00-4206-92E7-59534E341A6C}" presName="root" presStyleCnt="0">
        <dgm:presLayoutVars>
          <dgm:dir/>
          <dgm:resizeHandles val="exact"/>
        </dgm:presLayoutVars>
      </dgm:prSet>
      <dgm:spPr/>
    </dgm:pt>
    <dgm:pt modelId="{FA70C422-BB6E-4606-A47D-1F0CBF4FB517}" type="pres">
      <dgm:prSet presAssocID="{93822311-CD29-4484-AE93-A175E883E380}" presName="compNode" presStyleCnt="0"/>
      <dgm:spPr/>
    </dgm:pt>
    <dgm:pt modelId="{D2D777D8-2E8C-422C-9299-18C5EE674D41}" type="pres">
      <dgm:prSet presAssocID="{93822311-CD29-4484-AE93-A175E883E380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oud Computing"/>
        </a:ext>
      </dgm:extLst>
    </dgm:pt>
    <dgm:pt modelId="{4572EB8B-091E-4311-910D-8224511F5B52}" type="pres">
      <dgm:prSet presAssocID="{93822311-CD29-4484-AE93-A175E883E380}" presName="spaceRect" presStyleCnt="0"/>
      <dgm:spPr/>
    </dgm:pt>
    <dgm:pt modelId="{9FC404C1-14C6-4EC4-B8F3-298C8E9A0BEE}" type="pres">
      <dgm:prSet presAssocID="{93822311-CD29-4484-AE93-A175E883E380}" presName="textRect" presStyleLbl="revTx" presStyleIdx="0" presStyleCnt="3">
        <dgm:presLayoutVars>
          <dgm:chMax val="1"/>
          <dgm:chPref val="1"/>
        </dgm:presLayoutVars>
      </dgm:prSet>
      <dgm:spPr/>
    </dgm:pt>
    <dgm:pt modelId="{7BE1FB39-A284-47D3-A6CE-97451948301A}" type="pres">
      <dgm:prSet presAssocID="{914835E8-E93E-47C4-91EA-86F8E9645258}" presName="sibTrans" presStyleCnt="0"/>
      <dgm:spPr/>
    </dgm:pt>
    <dgm:pt modelId="{40574B6C-47F1-4992-B814-55A20085CAEA}" type="pres">
      <dgm:prSet presAssocID="{98AE6411-2846-4020-80C8-63388C3325C3}" presName="compNode" presStyleCnt="0"/>
      <dgm:spPr/>
    </dgm:pt>
    <dgm:pt modelId="{8DDBF0BD-EB65-477D-B798-9D234B9E82BD}" type="pres">
      <dgm:prSet presAssocID="{98AE6411-2846-4020-80C8-63388C3325C3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licopter"/>
        </a:ext>
      </dgm:extLst>
    </dgm:pt>
    <dgm:pt modelId="{588A1809-C1A5-4081-8A43-F2DCE9664B34}" type="pres">
      <dgm:prSet presAssocID="{98AE6411-2846-4020-80C8-63388C3325C3}" presName="spaceRect" presStyleCnt="0"/>
      <dgm:spPr/>
    </dgm:pt>
    <dgm:pt modelId="{69BA0DDE-EB4B-4571-81A9-BD19D2F0E79F}" type="pres">
      <dgm:prSet presAssocID="{98AE6411-2846-4020-80C8-63388C3325C3}" presName="textRect" presStyleLbl="revTx" presStyleIdx="1" presStyleCnt="3">
        <dgm:presLayoutVars>
          <dgm:chMax val="1"/>
          <dgm:chPref val="1"/>
        </dgm:presLayoutVars>
      </dgm:prSet>
      <dgm:spPr/>
    </dgm:pt>
    <dgm:pt modelId="{71ECBBCF-2DE0-49AC-A89A-E4CDD8623831}" type="pres">
      <dgm:prSet presAssocID="{1B3406B5-FD68-49C8-B884-CF696004C141}" presName="sibTrans" presStyleCnt="0"/>
      <dgm:spPr/>
    </dgm:pt>
    <dgm:pt modelId="{8C0E6D35-76A9-474E-BA12-76821BA9EC68}" type="pres">
      <dgm:prSet presAssocID="{8C6A4B36-226F-4EE3-B1B0-228D26D45481}" presName="compNode" presStyleCnt="0"/>
      <dgm:spPr/>
    </dgm:pt>
    <dgm:pt modelId="{743BFD38-49BE-4FA8-A260-9C6D08F20811}" type="pres">
      <dgm:prSet presAssocID="{8C6A4B36-226F-4EE3-B1B0-228D26D45481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8B8B4C7C-1552-4C71-A870-379EFD0761A5}" type="pres">
      <dgm:prSet presAssocID="{8C6A4B36-226F-4EE3-B1B0-228D26D45481}" presName="spaceRect" presStyleCnt="0"/>
      <dgm:spPr/>
    </dgm:pt>
    <dgm:pt modelId="{B8805E94-9819-40CC-9701-5C5118812CF3}" type="pres">
      <dgm:prSet presAssocID="{8C6A4B36-226F-4EE3-B1B0-228D26D45481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0D1D4A0E-EAAD-48C9-A827-2055F22039B4}" srcId="{23FA7225-9B00-4206-92E7-59534E341A6C}" destId="{98AE6411-2846-4020-80C8-63388C3325C3}" srcOrd="1" destOrd="0" parTransId="{41FFD1F7-BA14-4562-A550-D010D067C35D}" sibTransId="{1B3406B5-FD68-49C8-B884-CF696004C141}"/>
    <dgm:cxn modelId="{82EEAE3E-670A-4D49-9228-86ADA69280FE}" srcId="{23FA7225-9B00-4206-92E7-59534E341A6C}" destId="{93822311-CD29-4484-AE93-A175E883E380}" srcOrd="0" destOrd="0" parTransId="{F71A6BDE-3336-4EC6-AFD1-7F79C2511BC3}" sibTransId="{914835E8-E93E-47C4-91EA-86F8E9645258}"/>
    <dgm:cxn modelId="{54F1D962-160A-844C-A320-453B2FB4F6FD}" type="presOf" srcId="{23FA7225-9B00-4206-92E7-59534E341A6C}" destId="{C4D7608C-D788-4EC8-B54A-C920AEE28D5F}" srcOrd="0" destOrd="0" presId="urn:microsoft.com/office/officeart/2018/2/layout/IconLabelList"/>
    <dgm:cxn modelId="{734CEE8C-77CF-A840-88A7-158C939E079D}" type="presOf" srcId="{8C6A4B36-226F-4EE3-B1B0-228D26D45481}" destId="{B8805E94-9819-40CC-9701-5C5118812CF3}" srcOrd="0" destOrd="0" presId="urn:microsoft.com/office/officeart/2018/2/layout/IconLabelList"/>
    <dgm:cxn modelId="{FFAED0C8-95D4-544F-A0B5-D1670165C031}" type="presOf" srcId="{93822311-CD29-4484-AE93-A175E883E380}" destId="{9FC404C1-14C6-4EC4-B8F3-298C8E9A0BEE}" srcOrd="0" destOrd="0" presId="urn:microsoft.com/office/officeart/2018/2/layout/IconLabelList"/>
    <dgm:cxn modelId="{119457E0-6D62-42FB-A36F-4C57D96F1870}" srcId="{23FA7225-9B00-4206-92E7-59534E341A6C}" destId="{8C6A4B36-226F-4EE3-B1B0-228D26D45481}" srcOrd="2" destOrd="0" parTransId="{BE3312A6-209D-4E6C-A63A-6EDECEAF4DE2}" sibTransId="{48B7B95E-E220-4D89-97DC-0ACACD1AAA5E}"/>
    <dgm:cxn modelId="{58A3C1E6-81B0-0745-971F-553056277ECF}" type="presOf" srcId="{98AE6411-2846-4020-80C8-63388C3325C3}" destId="{69BA0DDE-EB4B-4571-81A9-BD19D2F0E79F}" srcOrd="0" destOrd="0" presId="urn:microsoft.com/office/officeart/2018/2/layout/IconLabelList"/>
    <dgm:cxn modelId="{00E444AA-31D2-244D-BB0A-FAF926F1C9FD}" type="presParOf" srcId="{C4D7608C-D788-4EC8-B54A-C920AEE28D5F}" destId="{FA70C422-BB6E-4606-A47D-1F0CBF4FB517}" srcOrd="0" destOrd="0" presId="urn:microsoft.com/office/officeart/2018/2/layout/IconLabelList"/>
    <dgm:cxn modelId="{DD6F8A3D-414A-044E-B535-85BE8FFE9D08}" type="presParOf" srcId="{FA70C422-BB6E-4606-A47D-1F0CBF4FB517}" destId="{D2D777D8-2E8C-422C-9299-18C5EE674D41}" srcOrd="0" destOrd="0" presId="urn:microsoft.com/office/officeart/2018/2/layout/IconLabelList"/>
    <dgm:cxn modelId="{C932DF22-6257-B34B-B8F8-5195EC5B9D4A}" type="presParOf" srcId="{FA70C422-BB6E-4606-A47D-1F0CBF4FB517}" destId="{4572EB8B-091E-4311-910D-8224511F5B52}" srcOrd="1" destOrd="0" presId="urn:microsoft.com/office/officeart/2018/2/layout/IconLabelList"/>
    <dgm:cxn modelId="{68723788-CDD7-FE4E-9470-59517C4C58D7}" type="presParOf" srcId="{FA70C422-BB6E-4606-A47D-1F0CBF4FB517}" destId="{9FC404C1-14C6-4EC4-B8F3-298C8E9A0BEE}" srcOrd="2" destOrd="0" presId="urn:microsoft.com/office/officeart/2018/2/layout/IconLabelList"/>
    <dgm:cxn modelId="{E0F3E15E-969F-524E-9F1D-78F0C364D014}" type="presParOf" srcId="{C4D7608C-D788-4EC8-B54A-C920AEE28D5F}" destId="{7BE1FB39-A284-47D3-A6CE-97451948301A}" srcOrd="1" destOrd="0" presId="urn:microsoft.com/office/officeart/2018/2/layout/IconLabelList"/>
    <dgm:cxn modelId="{9D07F7A3-9FCA-F24E-AF4A-5232AFB36BA7}" type="presParOf" srcId="{C4D7608C-D788-4EC8-B54A-C920AEE28D5F}" destId="{40574B6C-47F1-4992-B814-55A20085CAEA}" srcOrd="2" destOrd="0" presId="urn:microsoft.com/office/officeart/2018/2/layout/IconLabelList"/>
    <dgm:cxn modelId="{1A8BC4D2-0561-2E41-805D-C1ECB1744C5E}" type="presParOf" srcId="{40574B6C-47F1-4992-B814-55A20085CAEA}" destId="{8DDBF0BD-EB65-477D-B798-9D234B9E82BD}" srcOrd="0" destOrd="0" presId="urn:microsoft.com/office/officeart/2018/2/layout/IconLabelList"/>
    <dgm:cxn modelId="{6A367181-BB82-6943-9C41-322EA092A4A5}" type="presParOf" srcId="{40574B6C-47F1-4992-B814-55A20085CAEA}" destId="{588A1809-C1A5-4081-8A43-F2DCE9664B34}" srcOrd="1" destOrd="0" presId="urn:microsoft.com/office/officeart/2018/2/layout/IconLabelList"/>
    <dgm:cxn modelId="{447E6A99-E192-4C44-AE34-D98CB9494A6F}" type="presParOf" srcId="{40574B6C-47F1-4992-B814-55A20085CAEA}" destId="{69BA0DDE-EB4B-4571-81A9-BD19D2F0E79F}" srcOrd="2" destOrd="0" presId="urn:microsoft.com/office/officeart/2018/2/layout/IconLabelList"/>
    <dgm:cxn modelId="{0D4A64C1-AC43-F149-B74D-A82D2DAEA78D}" type="presParOf" srcId="{C4D7608C-D788-4EC8-B54A-C920AEE28D5F}" destId="{71ECBBCF-2DE0-49AC-A89A-E4CDD8623831}" srcOrd="3" destOrd="0" presId="urn:microsoft.com/office/officeart/2018/2/layout/IconLabelList"/>
    <dgm:cxn modelId="{804CE9A0-38D0-194D-A2F5-A3E1FC0DB353}" type="presParOf" srcId="{C4D7608C-D788-4EC8-B54A-C920AEE28D5F}" destId="{8C0E6D35-76A9-474E-BA12-76821BA9EC68}" srcOrd="4" destOrd="0" presId="urn:microsoft.com/office/officeart/2018/2/layout/IconLabelList"/>
    <dgm:cxn modelId="{5BFD497F-D05D-F24B-97DC-E562456D3E1E}" type="presParOf" srcId="{8C0E6D35-76A9-474E-BA12-76821BA9EC68}" destId="{743BFD38-49BE-4FA8-A260-9C6D08F20811}" srcOrd="0" destOrd="0" presId="urn:microsoft.com/office/officeart/2018/2/layout/IconLabelList"/>
    <dgm:cxn modelId="{AF693F99-5BF2-4D4F-B746-EDBA1C0C4320}" type="presParOf" srcId="{8C0E6D35-76A9-474E-BA12-76821BA9EC68}" destId="{8B8B4C7C-1552-4C71-A870-379EFD0761A5}" srcOrd="1" destOrd="0" presId="urn:microsoft.com/office/officeart/2018/2/layout/IconLabelList"/>
    <dgm:cxn modelId="{6349BA08-EBAC-F542-BF73-CA7DD8A055F4}" type="presParOf" srcId="{8C0E6D35-76A9-474E-BA12-76821BA9EC68}" destId="{B8805E94-9819-40CC-9701-5C5118812CF3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2922A91-DFCA-44AA-B500-59F721D619B6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7E6EF37E-FEA5-43DA-84F2-C9D898EF2F82}">
      <dgm:prSet/>
      <dgm:spPr/>
      <dgm:t>
        <a:bodyPr/>
        <a:lstStyle/>
        <a:p>
          <a:r>
            <a:rPr lang="en-IN" dirty="0"/>
            <a:t>High Cloud Airlines operates across a large and diverse network supported by:</a:t>
          </a:r>
          <a:endParaRPr lang="en-US" dirty="0"/>
        </a:p>
      </dgm:t>
    </dgm:pt>
    <dgm:pt modelId="{BB212345-3193-4B46-BA35-94AFEB4E9EED}" type="parTrans" cxnId="{0C45578C-381D-4617-A9E1-DDB108A3B6C1}">
      <dgm:prSet/>
      <dgm:spPr/>
      <dgm:t>
        <a:bodyPr/>
        <a:lstStyle/>
        <a:p>
          <a:endParaRPr lang="en-US"/>
        </a:p>
      </dgm:t>
    </dgm:pt>
    <dgm:pt modelId="{0973F52C-E7EB-4684-9261-99CB81ACB2DA}" type="sibTrans" cxnId="{0C45578C-381D-4617-A9E1-DDB108A3B6C1}">
      <dgm:prSet/>
      <dgm:spPr/>
      <dgm:t>
        <a:bodyPr/>
        <a:lstStyle/>
        <a:p>
          <a:endParaRPr lang="en-US"/>
        </a:p>
      </dgm:t>
    </dgm:pt>
    <dgm:pt modelId="{8DB22F40-DD41-4BEA-BFDF-444CED6457F0}">
      <dgm:prSet/>
      <dgm:spPr/>
      <dgm:t>
        <a:bodyPr/>
        <a:lstStyle/>
        <a:p>
          <a:r>
            <a:rPr lang="en-IN" b="1"/>
            <a:t>206 unique carriers</a:t>
          </a:r>
          <a:endParaRPr lang="en-US"/>
        </a:p>
      </dgm:t>
    </dgm:pt>
    <dgm:pt modelId="{D7A44E83-A1D4-4198-B0C8-39F92CCBD245}" type="parTrans" cxnId="{5B411778-C432-4BF1-8C5F-C5462EFE06DF}">
      <dgm:prSet/>
      <dgm:spPr/>
      <dgm:t>
        <a:bodyPr/>
        <a:lstStyle/>
        <a:p>
          <a:endParaRPr lang="en-US"/>
        </a:p>
      </dgm:t>
    </dgm:pt>
    <dgm:pt modelId="{F658E40C-10F1-4E0D-A86B-C4A4DAE13B68}" type="sibTrans" cxnId="{5B411778-C432-4BF1-8C5F-C5462EFE06DF}">
      <dgm:prSet/>
      <dgm:spPr/>
      <dgm:t>
        <a:bodyPr/>
        <a:lstStyle/>
        <a:p>
          <a:endParaRPr lang="en-US"/>
        </a:p>
      </dgm:t>
    </dgm:pt>
    <dgm:pt modelId="{63895FEF-E40C-491C-9D31-E4EA43C5914E}">
      <dgm:prSet/>
      <dgm:spPr/>
      <dgm:t>
        <a:bodyPr/>
        <a:lstStyle/>
        <a:p>
          <a:r>
            <a:rPr lang="en-IN" b="1"/>
            <a:t>18,320 point-to-point routes</a:t>
          </a:r>
          <a:endParaRPr lang="en-US"/>
        </a:p>
      </dgm:t>
    </dgm:pt>
    <dgm:pt modelId="{2A718B0B-F26B-4FF1-BF7A-2C1ECA16FB08}" type="parTrans" cxnId="{90714B8F-7F0D-4128-AC92-8042F80153C3}">
      <dgm:prSet/>
      <dgm:spPr/>
      <dgm:t>
        <a:bodyPr/>
        <a:lstStyle/>
        <a:p>
          <a:endParaRPr lang="en-US"/>
        </a:p>
      </dgm:t>
    </dgm:pt>
    <dgm:pt modelId="{D59831C9-AEA3-4EFC-AB74-A34DD49F769A}" type="sibTrans" cxnId="{90714B8F-7F0D-4128-AC92-8042F80153C3}">
      <dgm:prSet/>
      <dgm:spPr/>
      <dgm:t>
        <a:bodyPr/>
        <a:lstStyle/>
        <a:p>
          <a:endParaRPr lang="en-US"/>
        </a:p>
      </dgm:t>
    </dgm:pt>
    <dgm:pt modelId="{E929FF6B-9A80-4D34-BCEA-68B499EE9E55}">
      <dgm:prSet/>
      <dgm:spPr/>
      <dgm:t>
        <a:bodyPr/>
        <a:lstStyle/>
        <a:p>
          <a:r>
            <a:rPr lang="en-IN"/>
            <a:t>Multiple aircraft groups, configurations, and regions</a:t>
          </a:r>
          <a:endParaRPr lang="en-US"/>
        </a:p>
      </dgm:t>
    </dgm:pt>
    <dgm:pt modelId="{E266A6BB-150A-4011-B8C7-4C36E2968F0A}" type="parTrans" cxnId="{3FEB5A8B-D564-4FFF-8E0C-C5E47266B1DE}">
      <dgm:prSet/>
      <dgm:spPr/>
      <dgm:t>
        <a:bodyPr/>
        <a:lstStyle/>
        <a:p>
          <a:endParaRPr lang="en-US"/>
        </a:p>
      </dgm:t>
    </dgm:pt>
    <dgm:pt modelId="{8FAB846A-E51A-4439-A4CB-A93EBC2F7ECA}" type="sibTrans" cxnId="{3FEB5A8B-D564-4FFF-8E0C-C5E47266B1DE}">
      <dgm:prSet/>
      <dgm:spPr/>
      <dgm:t>
        <a:bodyPr/>
        <a:lstStyle/>
        <a:p>
          <a:endParaRPr lang="en-US"/>
        </a:p>
      </dgm:t>
    </dgm:pt>
    <dgm:pt modelId="{58E37B18-396B-466C-BE8B-7103AB296FA5}">
      <dgm:prSet/>
      <dgm:spPr/>
      <dgm:t>
        <a:bodyPr/>
        <a:lstStyle/>
        <a:p>
          <a:r>
            <a:rPr lang="en-IN"/>
            <a:t>The dataset captures essential operational indicators such as seat availability, passenger volume, departure performance, and load factor.</a:t>
          </a:r>
          <a:endParaRPr lang="en-US"/>
        </a:p>
      </dgm:t>
    </dgm:pt>
    <dgm:pt modelId="{9D3284D7-B054-4EA8-B13D-C8214CA796C0}" type="parTrans" cxnId="{ECDC85D6-42C4-4293-95C5-66DCE3B1EC78}">
      <dgm:prSet/>
      <dgm:spPr/>
      <dgm:t>
        <a:bodyPr/>
        <a:lstStyle/>
        <a:p>
          <a:endParaRPr lang="en-US"/>
        </a:p>
      </dgm:t>
    </dgm:pt>
    <dgm:pt modelId="{212FF990-B6CC-478D-84F7-9F2422A71647}" type="sibTrans" cxnId="{ECDC85D6-42C4-4293-95C5-66DCE3B1EC78}">
      <dgm:prSet/>
      <dgm:spPr/>
      <dgm:t>
        <a:bodyPr/>
        <a:lstStyle/>
        <a:p>
          <a:endParaRPr lang="en-US"/>
        </a:p>
      </dgm:t>
    </dgm:pt>
    <dgm:pt modelId="{75A12E33-8660-4E8A-ACA2-9A2DC5511F27}">
      <dgm:prSet/>
      <dgm:spPr/>
      <dgm:t>
        <a:bodyPr/>
        <a:lstStyle/>
        <a:p>
          <a:r>
            <a:rPr lang="en-IN"/>
            <a:t>Understanding these metrics is critical for optimizing capacity, improving route planning, and enhancing operational efficiency.</a:t>
          </a:r>
          <a:endParaRPr lang="en-US"/>
        </a:p>
      </dgm:t>
    </dgm:pt>
    <dgm:pt modelId="{40357FF2-AAC5-4ED3-8713-4907E339BD27}" type="parTrans" cxnId="{CA79479E-989B-4F53-B5D3-F1247CD2C264}">
      <dgm:prSet/>
      <dgm:spPr/>
      <dgm:t>
        <a:bodyPr/>
        <a:lstStyle/>
        <a:p>
          <a:endParaRPr lang="en-US"/>
        </a:p>
      </dgm:t>
    </dgm:pt>
    <dgm:pt modelId="{7270274E-1BF1-4138-95B1-AB4C66BE74C0}" type="sibTrans" cxnId="{CA79479E-989B-4F53-B5D3-F1247CD2C264}">
      <dgm:prSet/>
      <dgm:spPr/>
      <dgm:t>
        <a:bodyPr/>
        <a:lstStyle/>
        <a:p>
          <a:endParaRPr lang="en-US"/>
        </a:p>
      </dgm:t>
    </dgm:pt>
    <dgm:pt modelId="{B9BC5EBD-38AE-3B42-AFC3-05E4F69C69C8}" type="pres">
      <dgm:prSet presAssocID="{62922A91-DFCA-44AA-B500-59F721D619B6}" presName="Name0" presStyleCnt="0">
        <dgm:presLayoutVars>
          <dgm:dir/>
          <dgm:resizeHandles val="exact"/>
        </dgm:presLayoutVars>
      </dgm:prSet>
      <dgm:spPr/>
    </dgm:pt>
    <dgm:pt modelId="{C860DF53-F0A3-9842-9701-0C2E329D10A0}" type="pres">
      <dgm:prSet presAssocID="{7E6EF37E-FEA5-43DA-84F2-C9D898EF2F82}" presName="node" presStyleLbl="node1" presStyleIdx="0" presStyleCnt="6">
        <dgm:presLayoutVars>
          <dgm:bulletEnabled val="1"/>
        </dgm:presLayoutVars>
      </dgm:prSet>
      <dgm:spPr/>
    </dgm:pt>
    <dgm:pt modelId="{8C8524EF-9E13-6741-AF04-733E5C9B2548}" type="pres">
      <dgm:prSet presAssocID="{0973F52C-E7EB-4684-9261-99CB81ACB2DA}" presName="sibTrans" presStyleLbl="sibTrans1D1" presStyleIdx="0" presStyleCnt="5"/>
      <dgm:spPr/>
    </dgm:pt>
    <dgm:pt modelId="{0914F9E9-EA62-BB45-95AB-20466005EA82}" type="pres">
      <dgm:prSet presAssocID="{0973F52C-E7EB-4684-9261-99CB81ACB2DA}" presName="connectorText" presStyleLbl="sibTrans1D1" presStyleIdx="0" presStyleCnt="5"/>
      <dgm:spPr/>
    </dgm:pt>
    <dgm:pt modelId="{F9CBD829-EFDE-0347-895B-31B9AE572EF6}" type="pres">
      <dgm:prSet presAssocID="{8DB22F40-DD41-4BEA-BFDF-444CED6457F0}" presName="node" presStyleLbl="node1" presStyleIdx="1" presStyleCnt="6">
        <dgm:presLayoutVars>
          <dgm:bulletEnabled val="1"/>
        </dgm:presLayoutVars>
      </dgm:prSet>
      <dgm:spPr/>
    </dgm:pt>
    <dgm:pt modelId="{B8169C57-CCD4-0447-8AC8-9ED6055AF3FF}" type="pres">
      <dgm:prSet presAssocID="{F658E40C-10F1-4E0D-A86B-C4A4DAE13B68}" presName="sibTrans" presStyleLbl="sibTrans1D1" presStyleIdx="1" presStyleCnt="5"/>
      <dgm:spPr/>
    </dgm:pt>
    <dgm:pt modelId="{FAC5C6FB-7D20-F447-B404-8F4985C68D19}" type="pres">
      <dgm:prSet presAssocID="{F658E40C-10F1-4E0D-A86B-C4A4DAE13B68}" presName="connectorText" presStyleLbl="sibTrans1D1" presStyleIdx="1" presStyleCnt="5"/>
      <dgm:spPr/>
    </dgm:pt>
    <dgm:pt modelId="{6A401206-32AB-094C-8776-44F14857CCD0}" type="pres">
      <dgm:prSet presAssocID="{63895FEF-E40C-491C-9D31-E4EA43C5914E}" presName="node" presStyleLbl="node1" presStyleIdx="2" presStyleCnt="6">
        <dgm:presLayoutVars>
          <dgm:bulletEnabled val="1"/>
        </dgm:presLayoutVars>
      </dgm:prSet>
      <dgm:spPr/>
    </dgm:pt>
    <dgm:pt modelId="{9076E075-0E46-8D41-B4EB-897575605B77}" type="pres">
      <dgm:prSet presAssocID="{D59831C9-AEA3-4EFC-AB74-A34DD49F769A}" presName="sibTrans" presStyleLbl="sibTrans1D1" presStyleIdx="2" presStyleCnt="5"/>
      <dgm:spPr/>
    </dgm:pt>
    <dgm:pt modelId="{4EC03071-4A3B-0447-BBDB-DC11D878521A}" type="pres">
      <dgm:prSet presAssocID="{D59831C9-AEA3-4EFC-AB74-A34DD49F769A}" presName="connectorText" presStyleLbl="sibTrans1D1" presStyleIdx="2" presStyleCnt="5"/>
      <dgm:spPr/>
    </dgm:pt>
    <dgm:pt modelId="{A172C888-2607-D14A-99F9-317800AC22CB}" type="pres">
      <dgm:prSet presAssocID="{E929FF6B-9A80-4D34-BCEA-68B499EE9E55}" presName="node" presStyleLbl="node1" presStyleIdx="3" presStyleCnt="6">
        <dgm:presLayoutVars>
          <dgm:bulletEnabled val="1"/>
        </dgm:presLayoutVars>
      </dgm:prSet>
      <dgm:spPr/>
    </dgm:pt>
    <dgm:pt modelId="{C4F62658-773E-124A-B146-A53519A7A611}" type="pres">
      <dgm:prSet presAssocID="{8FAB846A-E51A-4439-A4CB-A93EBC2F7ECA}" presName="sibTrans" presStyleLbl="sibTrans1D1" presStyleIdx="3" presStyleCnt="5"/>
      <dgm:spPr/>
    </dgm:pt>
    <dgm:pt modelId="{1922D68A-6F80-4940-910D-4AC69A8FE6F2}" type="pres">
      <dgm:prSet presAssocID="{8FAB846A-E51A-4439-A4CB-A93EBC2F7ECA}" presName="connectorText" presStyleLbl="sibTrans1D1" presStyleIdx="3" presStyleCnt="5"/>
      <dgm:spPr/>
    </dgm:pt>
    <dgm:pt modelId="{F9E2C3F9-447F-8042-977A-7E611DE667EF}" type="pres">
      <dgm:prSet presAssocID="{58E37B18-396B-466C-BE8B-7103AB296FA5}" presName="node" presStyleLbl="node1" presStyleIdx="4" presStyleCnt="6">
        <dgm:presLayoutVars>
          <dgm:bulletEnabled val="1"/>
        </dgm:presLayoutVars>
      </dgm:prSet>
      <dgm:spPr/>
    </dgm:pt>
    <dgm:pt modelId="{D84B7109-C0F7-EE40-877B-2942A5D14E8D}" type="pres">
      <dgm:prSet presAssocID="{212FF990-B6CC-478D-84F7-9F2422A71647}" presName="sibTrans" presStyleLbl="sibTrans1D1" presStyleIdx="4" presStyleCnt="5"/>
      <dgm:spPr/>
    </dgm:pt>
    <dgm:pt modelId="{6C908A59-85ED-C44F-996B-9F4E3F71542F}" type="pres">
      <dgm:prSet presAssocID="{212FF990-B6CC-478D-84F7-9F2422A71647}" presName="connectorText" presStyleLbl="sibTrans1D1" presStyleIdx="4" presStyleCnt="5"/>
      <dgm:spPr/>
    </dgm:pt>
    <dgm:pt modelId="{B4271070-545C-FF44-BF92-CCCD49D744F1}" type="pres">
      <dgm:prSet presAssocID="{75A12E33-8660-4E8A-ACA2-9A2DC5511F27}" presName="node" presStyleLbl="node1" presStyleIdx="5" presStyleCnt="6">
        <dgm:presLayoutVars>
          <dgm:bulletEnabled val="1"/>
        </dgm:presLayoutVars>
      </dgm:prSet>
      <dgm:spPr/>
    </dgm:pt>
  </dgm:ptLst>
  <dgm:cxnLst>
    <dgm:cxn modelId="{7289E12D-1C34-F044-8710-52FCAD589B04}" type="presOf" srcId="{0973F52C-E7EB-4684-9261-99CB81ACB2DA}" destId="{8C8524EF-9E13-6741-AF04-733E5C9B2548}" srcOrd="0" destOrd="0" presId="urn:microsoft.com/office/officeart/2016/7/layout/RepeatingBendingProcessNew"/>
    <dgm:cxn modelId="{7C7E613E-64CD-6741-B6BB-551FD00961B6}" type="presOf" srcId="{F658E40C-10F1-4E0D-A86B-C4A4DAE13B68}" destId="{FAC5C6FB-7D20-F447-B404-8F4985C68D19}" srcOrd="1" destOrd="0" presId="urn:microsoft.com/office/officeart/2016/7/layout/RepeatingBendingProcessNew"/>
    <dgm:cxn modelId="{2C3CAB45-CAEC-8B46-AD2B-E06E483C9BD2}" type="presOf" srcId="{8DB22F40-DD41-4BEA-BFDF-444CED6457F0}" destId="{F9CBD829-EFDE-0347-895B-31B9AE572EF6}" srcOrd="0" destOrd="0" presId="urn:microsoft.com/office/officeart/2016/7/layout/RepeatingBendingProcessNew"/>
    <dgm:cxn modelId="{DF5DAA49-3626-C146-B7D3-A2F7F54AEEBA}" type="presOf" srcId="{58E37B18-396B-466C-BE8B-7103AB296FA5}" destId="{F9E2C3F9-447F-8042-977A-7E611DE667EF}" srcOrd="0" destOrd="0" presId="urn:microsoft.com/office/officeart/2016/7/layout/RepeatingBendingProcessNew"/>
    <dgm:cxn modelId="{851BF950-369D-AB4B-A6D3-B8BDE88B4965}" type="presOf" srcId="{212FF990-B6CC-478D-84F7-9F2422A71647}" destId="{D84B7109-C0F7-EE40-877B-2942A5D14E8D}" srcOrd="0" destOrd="0" presId="urn:microsoft.com/office/officeart/2016/7/layout/RepeatingBendingProcessNew"/>
    <dgm:cxn modelId="{5AF8185D-7178-B146-9CC8-478050E74974}" type="presOf" srcId="{F658E40C-10F1-4E0D-A86B-C4A4DAE13B68}" destId="{B8169C57-CCD4-0447-8AC8-9ED6055AF3FF}" srcOrd="0" destOrd="0" presId="urn:microsoft.com/office/officeart/2016/7/layout/RepeatingBendingProcessNew"/>
    <dgm:cxn modelId="{A4DCFD65-0E7D-5C40-89C7-0DCAC5C8F43C}" type="presOf" srcId="{0973F52C-E7EB-4684-9261-99CB81ACB2DA}" destId="{0914F9E9-EA62-BB45-95AB-20466005EA82}" srcOrd="1" destOrd="0" presId="urn:microsoft.com/office/officeart/2016/7/layout/RepeatingBendingProcessNew"/>
    <dgm:cxn modelId="{1906816F-8608-B94D-A294-6D2BEDD9E1AE}" type="presOf" srcId="{D59831C9-AEA3-4EFC-AB74-A34DD49F769A}" destId="{9076E075-0E46-8D41-B4EB-897575605B77}" srcOrd="0" destOrd="0" presId="urn:microsoft.com/office/officeart/2016/7/layout/RepeatingBendingProcessNew"/>
    <dgm:cxn modelId="{23D84870-0199-BC4E-B5C9-2C485F6F271C}" type="presOf" srcId="{63895FEF-E40C-491C-9D31-E4EA43C5914E}" destId="{6A401206-32AB-094C-8776-44F14857CCD0}" srcOrd="0" destOrd="0" presId="urn:microsoft.com/office/officeart/2016/7/layout/RepeatingBendingProcessNew"/>
    <dgm:cxn modelId="{5B411778-C432-4BF1-8C5F-C5462EFE06DF}" srcId="{62922A91-DFCA-44AA-B500-59F721D619B6}" destId="{8DB22F40-DD41-4BEA-BFDF-444CED6457F0}" srcOrd="1" destOrd="0" parTransId="{D7A44E83-A1D4-4198-B0C8-39F92CCBD245}" sibTransId="{F658E40C-10F1-4E0D-A86B-C4A4DAE13B68}"/>
    <dgm:cxn modelId="{3FEB5A8B-D564-4FFF-8E0C-C5E47266B1DE}" srcId="{62922A91-DFCA-44AA-B500-59F721D619B6}" destId="{E929FF6B-9A80-4D34-BCEA-68B499EE9E55}" srcOrd="3" destOrd="0" parTransId="{E266A6BB-150A-4011-B8C7-4C36E2968F0A}" sibTransId="{8FAB846A-E51A-4439-A4CB-A93EBC2F7ECA}"/>
    <dgm:cxn modelId="{0C45578C-381D-4617-A9E1-DDB108A3B6C1}" srcId="{62922A91-DFCA-44AA-B500-59F721D619B6}" destId="{7E6EF37E-FEA5-43DA-84F2-C9D898EF2F82}" srcOrd="0" destOrd="0" parTransId="{BB212345-3193-4B46-BA35-94AFEB4E9EED}" sibTransId="{0973F52C-E7EB-4684-9261-99CB81ACB2DA}"/>
    <dgm:cxn modelId="{90714B8F-7F0D-4128-AC92-8042F80153C3}" srcId="{62922A91-DFCA-44AA-B500-59F721D619B6}" destId="{63895FEF-E40C-491C-9D31-E4EA43C5914E}" srcOrd="2" destOrd="0" parTransId="{2A718B0B-F26B-4FF1-BF7A-2C1ECA16FB08}" sibTransId="{D59831C9-AEA3-4EFC-AB74-A34DD49F769A}"/>
    <dgm:cxn modelId="{65049991-4333-804C-9FCF-E20ECE722EFA}" type="presOf" srcId="{75A12E33-8660-4E8A-ACA2-9A2DC5511F27}" destId="{B4271070-545C-FF44-BF92-CCCD49D744F1}" srcOrd="0" destOrd="0" presId="urn:microsoft.com/office/officeart/2016/7/layout/RepeatingBendingProcessNew"/>
    <dgm:cxn modelId="{CA79479E-989B-4F53-B5D3-F1247CD2C264}" srcId="{62922A91-DFCA-44AA-B500-59F721D619B6}" destId="{75A12E33-8660-4E8A-ACA2-9A2DC5511F27}" srcOrd="5" destOrd="0" parTransId="{40357FF2-AAC5-4ED3-8713-4907E339BD27}" sibTransId="{7270274E-1BF1-4138-95B1-AB4C66BE74C0}"/>
    <dgm:cxn modelId="{250040B8-E758-E049-9478-F34D06EE1DE6}" type="presOf" srcId="{E929FF6B-9A80-4D34-BCEA-68B499EE9E55}" destId="{A172C888-2607-D14A-99F9-317800AC22CB}" srcOrd="0" destOrd="0" presId="urn:microsoft.com/office/officeart/2016/7/layout/RepeatingBendingProcessNew"/>
    <dgm:cxn modelId="{1C3B4ECA-1CAD-3D49-97A9-A6352DF24780}" type="presOf" srcId="{D59831C9-AEA3-4EFC-AB74-A34DD49F769A}" destId="{4EC03071-4A3B-0447-BBDB-DC11D878521A}" srcOrd="1" destOrd="0" presId="urn:microsoft.com/office/officeart/2016/7/layout/RepeatingBendingProcessNew"/>
    <dgm:cxn modelId="{ECDC85D6-42C4-4293-95C5-66DCE3B1EC78}" srcId="{62922A91-DFCA-44AA-B500-59F721D619B6}" destId="{58E37B18-396B-466C-BE8B-7103AB296FA5}" srcOrd="4" destOrd="0" parTransId="{9D3284D7-B054-4EA8-B13D-C8214CA796C0}" sibTransId="{212FF990-B6CC-478D-84F7-9F2422A71647}"/>
    <dgm:cxn modelId="{8213F5D9-81A9-C346-ABB6-1EB5029F7578}" type="presOf" srcId="{8FAB846A-E51A-4439-A4CB-A93EBC2F7ECA}" destId="{C4F62658-773E-124A-B146-A53519A7A611}" srcOrd="0" destOrd="0" presId="urn:microsoft.com/office/officeart/2016/7/layout/RepeatingBendingProcessNew"/>
    <dgm:cxn modelId="{4A02EEE0-263C-C845-99C7-D8BEBEEF7D0C}" type="presOf" srcId="{212FF990-B6CC-478D-84F7-9F2422A71647}" destId="{6C908A59-85ED-C44F-996B-9F4E3F71542F}" srcOrd="1" destOrd="0" presId="urn:microsoft.com/office/officeart/2016/7/layout/RepeatingBendingProcessNew"/>
    <dgm:cxn modelId="{2A183CF3-045C-8E46-B1F4-5A26BEC3B0D9}" type="presOf" srcId="{62922A91-DFCA-44AA-B500-59F721D619B6}" destId="{B9BC5EBD-38AE-3B42-AFC3-05E4F69C69C8}" srcOrd="0" destOrd="0" presId="urn:microsoft.com/office/officeart/2016/7/layout/RepeatingBendingProcessNew"/>
    <dgm:cxn modelId="{21BAFDF3-AA9B-BD47-8765-61FBAB88B228}" type="presOf" srcId="{8FAB846A-E51A-4439-A4CB-A93EBC2F7ECA}" destId="{1922D68A-6F80-4940-910D-4AC69A8FE6F2}" srcOrd="1" destOrd="0" presId="urn:microsoft.com/office/officeart/2016/7/layout/RepeatingBendingProcessNew"/>
    <dgm:cxn modelId="{0ABCADF7-D6B0-F14B-9FBE-3E9755E74326}" type="presOf" srcId="{7E6EF37E-FEA5-43DA-84F2-C9D898EF2F82}" destId="{C860DF53-F0A3-9842-9701-0C2E329D10A0}" srcOrd="0" destOrd="0" presId="urn:microsoft.com/office/officeart/2016/7/layout/RepeatingBendingProcessNew"/>
    <dgm:cxn modelId="{425B26AF-C7A8-A044-B150-BFE4A3DB4981}" type="presParOf" srcId="{B9BC5EBD-38AE-3B42-AFC3-05E4F69C69C8}" destId="{C860DF53-F0A3-9842-9701-0C2E329D10A0}" srcOrd="0" destOrd="0" presId="urn:microsoft.com/office/officeart/2016/7/layout/RepeatingBendingProcessNew"/>
    <dgm:cxn modelId="{8E639F73-1FD0-284D-ABB3-DEAC217EA579}" type="presParOf" srcId="{B9BC5EBD-38AE-3B42-AFC3-05E4F69C69C8}" destId="{8C8524EF-9E13-6741-AF04-733E5C9B2548}" srcOrd="1" destOrd="0" presId="urn:microsoft.com/office/officeart/2016/7/layout/RepeatingBendingProcessNew"/>
    <dgm:cxn modelId="{860C2FD5-9BF7-8D49-9B22-425BC50A5531}" type="presParOf" srcId="{8C8524EF-9E13-6741-AF04-733E5C9B2548}" destId="{0914F9E9-EA62-BB45-95AB-20466005EA82}" srcOrd="0" destOrd="0" presId="urn:microsoft.com/office/officeart/2016/7/layout/RepeatingBendingProcessNew"/>
    <dgm:cxn modelId="{B8B5AE9B-BB8B-9C47-8E2E-CD3D2832354F}" type="presParOf" srcId="{B9BC5EBD-38AE-3B42-AFC3-05E4F69C69C8}" destId="{F9CBD829-EFDE-0347-895B-31B9AE572EF6}" srcOrd="2" destOrd="0" presId="urn:microsoft.com/office/officeart/2016/7/layout/RepeatingBendingProcessNew"/>
    <dgm:cxn modelId="{519EA3D8-942A-9649-B3F0-DFB1A1A0FF62}" type="presParOf" srcId="{B9BC5EBD-38AE-3B42-AFC3-05E4F69C69C8}" destId="{B8169C57-CCD4-0447-8AC8-9ED6055AF3FF}" srcOrd="3" destOrd="0" presId="urn:microsoft.com/office/officeart/2016/7/layout/RepeatingBendingProcessNew"/>
    <dgm:cxn modelId="{B9DEA162-7DCD-6F4C-A510-095AA4BBD60F}" type="presParOf" srcId="{B8169C57-CCD4-0447-8AC8-9ED6055AF3FF}" destId="{FAC5C6FB-7D20-F447-B404-8F4985C68D19}" srcOrd="0" destOrd="0" presId="urn:microsoft.com/office/officeart/2016/7/layout/RepeatingBendingProcessNew"/>
    <dgm:cxn modelId="{6B70096C-D5B1-5049-8376-9519261E4729}" type="presParOf" srcId="{B9BC5EBD-38AE-3B42-AFC3-05E4F69C69C8}" destId="{6A401206-32AB-094C-8776-44F14857CCD0}" srcOrd="4" destOrd="0" presId="urn:microsoft.com/office/officeart/2016/7/layout/RepeatingBendingProcessNew"/>
    <dgm:cxn modelId="{B6338F6D-41A5-A542-BBA0-BD2F41B1A241}" type="presParOf" srcId="{B9BC5EBD-38AE-3B42-AFC3-05E4F69C69C8}" destId="{9076E075-0E46-8D41-B4EB-897575605B77}" srcOrd="5" destOrd="0" presId="urn:microsoft.com/office/officeart/2016/7/layout/RepeatingBendingProcessNew"/>
    <dgm:cxn modelId="{75568401-BE7A-BC49-A505-56523C6D8F57}" type="presParOf" srcId="{9076E075-0E46-8D41-B4EB-897575605B77}" destId="{4EC03071-4A3B-0447-BBDB-DC11D878521A}" srcOrd="0" destOrd="0" presId="urn:microsoft.com/office/officeart/2016/7/layout/RepeatingBendingProcessNew"/>
    <dgm:cxn modelId="{CA4654D5-A5F8-EF41-9455-732B62ADFEE1}" type="presParOf" srcId="{B9BC5EBD-38AE-3B42-AFC3-05E4F69C69C8}" destId="{A172C888-2607-D14A-99F9-317800AC22CB}" srcOrd="6" destOrd="0" presId="urn:microsoft.com/office/officeart/2016/7/layout/RepeatingBendingProcessNew"/>
    <dgm:cxn modelId="{E26CBBE3-46AE-354B-9C28-647E68B086D9}" type="presParOf" srcId="{B9BC5EBD-38AE-3B42-AFC3-05E4F69C69C8}" destId="{C4F62658-773E-124A-B146-A53519A7A611}" srcOrd="7" destOrd="0" presId="urn:microsoft.com/office/officeart/2016/7/layout/RepeatingBendingProcessNew"/>
    <dgm:cxn modelId="{6888D0DD-A752-6640-AAF4-84A4CB5B5FF2}" type="presParOf" srcId="{C4F62658-773E-124A-B146-A53519A7A611}" destId="{1922D68A-6F80-4940-910D-4AC69A8FE6F2}" srcOrd="0" destOrd="0" presId="urn:microsoft.com/office/officeart/2016/7/layout/RepeatingBendingProcessNew"/>
    <dgm:cxn modelId="{44823088-85B6-464F-A940-1E3AE0C38ACE}" type="presParOf" srcId="{B9BC5EBD-38AE-3B42-AFC3-05E4F69C69C8}" destId="{F9E2C3F9-447F-8042-977A-7E611DE667EF}" srcOrd="8" destOrd="0" presId="urn:microsoft.com/office/officeart/2016/7/layout/RepeatingBendingProcessNew"/>
    <dgm:cxn modelId="{5F357290-32E6-6E44-B7A3-0286CC9296C9}" type="presParOf" srcId="{B9BC5EBD-38AE-3B42-AFC3-05E4F69C69C8}" destId="{D84B7109-C0F7-EE40-877B-2942A5D14E8D}" srcOrd="9" destOrd="0" presId="urn:microsoft.com/office/officeart/2016/7/layout/RepeatingBendingProcessNew"/>
    <dgm:cxn modelId="{9F859313-9677-014E-91FB-4C521F77463D}" type="presParOf" srcId="{D84B7109-C0F7-EE40-877B-2942A5D14E8D}" destId="{6C908A59-85ED-C44F-996B-9F4E3F71542F}" srcOrd="0" destOrd="0" presId="urn:microsoft.com/office/officeart/2016/7/layout/RepeatingBendingProcessNew"/>
    <dgm:cxn modelId="{282D2CE0-6E84-BD4C-A351-2198A77BD86E}" type="presParOf" srcId="{B9BC5EBD-38AE-3B42-AFC3-05E4F69C69C8}" destId="{B4271070-545C-FF44-BF92-CCCD49D744F1}" srcOrd="10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3E3D825-23C2-42AA-9FA4-EB2594417A92}" type="doc">
      <dgm:prSet loTypeId="urn:microsoft.com/office/officeart/2018/2/layout/IconLabelList" loCatId="icon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DC528D97-E440-4AAC-98DC-B2AF2D7BAED2}">
      <dgm:prSet/>
      <dgm:spPr/>
      <dgm:t>
        <a:bodyPr/>
        <a:lstStyle/>
        <a:p>
          <a:pPr>
            <a:lnSpc>
              <a:spcPct val="100000"/>
            </a:lnSpc>
          </a:pPr>
          <a:r>
            <a:rPr lang="en-IN"/>
            <a:t>1. Data Preparation: </a:t>
          </a:r>
          <a:br>
            <a:rPr lang="en-IN"/>
          </a:br>
          <a:r>
            <a:rPr lang="en-IN"/>
            <a:t>Cleaning and standardizing raw data, handling null values, validating fields, and ensuring consistency across 80+ columns.</a:t>
          </a:r>
          <a:endParaRPr lang="en-US"/>
        </a:p>
      </dgm:t>
    </dgm:pt>
    <dgm:pt modelId="{2C7AC1B6-F187-410A-8999-E3CBF49D5E33}" type="parTrans" cxnId="{93283A1F-AC90-4825-9A5E-8AC0D71CA8C6}">
      <dgm:prSet/>
      <dgm:spPr/>
      <dgm:t>
        <a:bodyPr/>
        <a:lstStyle/>
        <a:p>
          <a:endParaRPr lang="en-US"/>
        </a:p>
      </dgm:t>
    </dgm:pt>
    <dgm:pt modelId="{BB930171-C7C7-42C6-83BC-F6C46F354DED}" type="sibTrans" cxnId="{93283A1F-AC90-4825-9A5E-8AC0D71CA8C6}">
      <dgm:prSet phldrT="2" phldr="0"/>
      <dgm:spPr/>
      <dgm:t>
        <a:bodyPr/>
        <a:lstStyle/>
        <a:p>
          <a:endParaRPr lang="en-US"/>
        </a:p>
      </dgm:t>
    </dgm:pt>
    <dgm:pt modelId="{204F4469-51BD-4984-B777-CDFDCF500663}">
      <dgm:prSet/>
      <dgm:spPr/>
      <dgm:t>
        <a:bodyPr/>
        <a:lstStyle/>
        <a:p>
          <a:pPr>
            <a:lnSpc>
              <a:spcPct val="100000"/>
            </a:lnSpc>
          </a:pPr>
          <a:r>
            <a:rPr lang="en-IN"/>
            <a:t>2. Data Modelling: </a:t>
          </a:r>
          <a:br>
            <a:rPr lang="en-IN"/>
          </a:br>
          <a:r>
            <a:rPr lang="en-IN"/>
            <a:t>Structuring relationships between carriers, aircraft, origins/destinations, and time dimensions, Derived KPIs include Load Factor, Transported Passengers, Departures, and Seat Capacity.</a:t>
          </a:r>
          <a:endParaRPr lang="en-US"/>
        </a:p>
      </dgm:t>
    </dgm:pt>
    <dgm:pt modelId="{513B97CE-5939-4E9A-BD24-7DB0DBC220B5}" type="parTrans" cxnId="{5534C50C-1CF7-45AC-8968-C729B4FDC77E}">
      <dgm:prSet/>
      <dgm:spPr/>
      <dgm:t>
        <a:bodyPr/>
        <a:lstStyle/>
        <a:p>
          <a:endParaRPr lang="en-US"/>
        </a:p>
      </dgm:t>
    </dgm:pt>
    <dgm:pt modelId="{7A42EB96-443E-4453-8665-7F8BA6A516F0}" type="sibTrans" cxnId="{5534C50C-1CF7-45AC-8968-C729B4FDC77E}">
      <dgm:prSet phldrT="4" phldr="0"/>
      <dgm:spPr/>
      <dgm:t>
        <a:bodyPr/>
        <a:lstStyle/>
        <a:p>
          <a:endParaRPr lang="en-US"/>
        </a:p>
      </dgm:t>
    </dgm:pt>
    <dgm:pt modelId="{5D074C0E-6159-4512-870F-C911CB61B432}">
      <dgm:prSet/>
      <dgm:spPr/>
      <dgm:t>
        <a:bodyPr/>
        <a:lstStyle/>
        <a:p>
          <a:pPr>
            <a:lnSpc>
              <a:spcPct val="100000"/>
            </a:lnSpc>
          </a:pPr>
          <a:r>
            <a:rPr lang="en-IN"/>
            <a:t>3. Dashboard Development: </a:t>
          </a:r>
          <a:br>
            <a:rPr lang="en-IN"/>
          </a:br>
          <a:r>
            <a:rPr lang="en-IN"/>
            <a:t>Building interactive KPI dashboards in Tableau and Power BI that highlight monthly performance, route trends, carrier analysis, and aircraft utilization.</a:t>
          </a:r>
          <a:endParaRPr lang="en-US"/>
        </a:p>
      </dgm:t>
    </dgm:pt>
    <dgm:pt modelId="{04AB95A7-A490-425C-B054-7242E42F0E13}" type="parTrans" cxnId="{C1700E7B-8F9C-42A8-AF5C-5BE51C4ED849}">
      <dgm:prSet/>
      <dgm:spPr/>
      <dgm:t>
        <a:bodyPr/>
        <a:lstStyle/>
        <a:p>
          <a:endParaRPr lang="en-US"/>
        </a:p>
      </dgm:t>
    </dgm:pt>
    <dgm:pt modelId="{50F28CD5-F415-4087-AF2D-2033C9A7CAEA}" type="sibTrans" cxnId="{C1700E7B-8F9C-42A8-AF5C-5BE51C4ED849}">
      <dgm:prSet phldrT="7" phldr="0"/>
      <dgm:spPr/>
      <dgm:t>
        <a:bodyPr/>
        <a:lstStyle/>
        <a:p>
          <a:endParaRPr lang="en-US"/>
        </a:p>
      </dgm:t>
    </dgm:pt>
    <dgm:pt modelId="{DBEDF7BA-F9DF-442B-A4C6-218CC4B4E95D}">
      <dgm:prSet/>
      <dgm:spPr/>
      <dgm:t>
        <a:bodyPr/>
        <a:lstStyle/>
        <a:p>
          <a:pPr>
            <a:lnSpc>
              <a:spcPct val="100000"/>
            </a:lnSpc>
          </a:pPr>
          <a:r>
            <a:rPr lang="en-IN"/>
            <a:t>4. SQL Exploration: </a:t>
          </a:r>
          <a:br>
            <a:rPr lang="en-IN"/>
          </a:br>
          <a:r>
            <a:rPr lang="en-IN"/>
            <a:t>Using MySQL to validate aggregated numbers and extract statistical summaries for cross-verification</a:t>
          </a:r>
          <a:endParaRPr lang="en-US"/>
        </a:p>
      </dgm:t>
    </dgm:pt>
    <dgm:pt modelId="{DCFEF2F9-3B9F-45D2-B4C7-AA5EE3D3D8C1}" type="parTrans" cxnId="{566ADB08-F3F0-4527-A1A5-6476FD2FC72E}">
      <dgm:prSet/>
      <dgm:spPr/>
      <dgm:t>
        <a:bodyPr/>
        <a:lstStyle/>
        <a:p>
          <a:endParaRPr lang="en-US"/>
        </a:p>
      </dgm:t>
    </dgm:pt>
    <dgm:pt modelId="{1021C35B-8D44-484B-8E5C-6C8B19CDE169}" type="sibTrans" cxnId="{566ADB08-F3F0-4527-A1A5-6476FD2FC72E}">
      <dgm:prSet phldrT="9" phldr="0"/>
      <dgm:spPr/>
      <dgm:t>
        <a:bodyPr/>
        <a:lstStyle/>
        <a:p>
          <a:endParaRPr lang="en-US"/>
        </a:p>
      </dgm:t>
    </dgm:pt>
    <dgm:pt modelId="{2C468FCE-99C2-4828-908D-A6116BDA0AF5}">
      <dgm:prSet/>
      <dgm:spPr/>
      <dgm:t>
        <a:bodyPr/>
        <a:lstStyle/>
        <a:p>
          <a:pPr>
            <a:lnSpc>
              <a:spcPct val="100000"/>
            </a:lnSpc>
          </a:pPr>
          <a:r>
            <a:rPr lang="en-IN"/>
            <a:t>5. Insight Generation:</a:t>
          </a:r>
          <a:br>
            <a:rPr lang="en-IN"/>
          </a:br>
          <a:r>
            <a:rPr lang="en-IN"/>
            <a:t>Deriving operational insights that support decision-making around capacity, scheduling, and resource allocation</a:t>
          </a:r>
          <a:endParaRPr lang="en-US"/>
        </a:p>
      </dgm:t>
    </dgm:pt>
    <dgm:pt modelId="{6500A6A3-FC1E-4D8E-A927-E578CB7C28A7}" type="parTrans" cxnId="{A69A3534-E9D4-4800-9573-68FDC1C2E4FB}">
      <dgm:prSet/>
      <dgm:spPr/>
      <dgm:t>
        <a:bodyPr/>
        <a:lstStyle/>
        <a:p>
          <a:endParaRPr lang="en-US"/>
        </a:p>
      </dgm:t>
    </dgm:pt>
    <dgm:pt modelId="{DE4C347C-BD46-4779-836A-333C00F3D778}" type="sibTrans" cxnId="{A69A3534-E9D4-4800-9573-68FDC1C2E4FB}">
      <dgm:prSet phldrT="11" phldr="0"/>
      <dgm:spPr/>
      <dgm:t>
        <a:bodyPr/>
        <a:lstStyle/>
        <a:p>
          <a:endParaRPr lang="en-US"/>
        </a:p>
      </dgm:t>
    </dgm:pt>
    <dgm:pt modelId="{2438E4B4-CB08-43BB-B001-AAC0ED4752FD}" type="pres">
      <dgm:prSet presAssocID="{F3E3D825-23C2-42AA-9FA4-EB2594417A92}" presName="root" presStyleCnt="0">
        <dgm:presLayoutVars>
          <dgm:dir/>
          <dgm:resizeHandles val="exact"/>
        </dgm:presLayoutVars>
      </dgm:prSet>
      <dgm:spPr/>
    </dgm:pt>
    <dgm:pt modelId="{D4E1E9E5-6866-48BD-9816-61ACA6062B62}" type="pres">
      <dgm:prSet presAssocID="{DC528D97-E440-4AAC-98DC-B2AF2D7BAED2}" presName="compNode" presStyleCnt="0"/>
      <dgm:spPr/>
    </dgm:pt>
    <dgm:pt modelId="{BE3A8216-834B-4F5F-9849-D6D464752F50}" type="pres">
      <dgm:prSet presAssocID="{DC528D97-E440-4AAC-98DC-B2AF2D7BAED2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ilter"/>
        </a:ext>
      </dgm:extLst>
    </dgm:pt>
    <dgm:pt modelId="{07D3F94B-490A-4A8D-BBE6-B793E3406E4A}" type="pres">
      <dgm:prSet presAssocID="{DC528D97-E440-4AAC-98DC-B2AF2D7BAED2}" presName="spaceRect" presStyleCnt="0"/>
      <dgm:spPr/>
    </dgm:pt>
    <dgm:pt modelId="{864BCCB6-0EAE-4F18-8ADF-E5B6B009CDDA}" type="pres">
      <dgm:prSet presAssocID="{DC528D97-E440-4AAC-98DC-B2AF2D7BAED2}" presName="textRect" presStyleLbl="revTx" presStyleIdx="0" presStyleCnt="5">
        <dgm:presLayoutVars>
          <dgm:chMax val="1"/>
          <dgm:chPref val="1"/>
        </dgm:presLayoutVars>
      </dgm:prSet>
      <dgm:spPr/>
    </dgm:pt>
    <dgm:pt modelId="{AF26B316-5D34-4E57-9414-0B77A87BF619}" type="pres">
      <dgm:prSet presAssocID="{BB930171-C7C7-42C6-83BC-F6C46F354DED}" presName="sibTrans" presStyleCnt="0"/>
      <dgm:spPr/>
    </dgm:pt>
    <dgm:pt modelId="{A732116E-136D-4D12-BC44-87D8DF454D2A}" type="pres">
      <dgm:prSet presAssocID="{204F4469-51BD-4984-B777-CDFDCF500663}" presName="compNode" presStyleCnt="0"/>
      <dgm:spPr/>
    </dgm:pt>
    <dgm:pt modelId="{6EA441F0-B0DA-4532-94DD-A13702FAD0EF}" type="pres">
      <dgm:prSet presAssocID="{204F4469-51BD-4984-B777-CDFDCF500663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Arrow Circle"/>
        </a:ext>
      </dgm:extLst>
    </dgm:pt>
    <dgm:pt modelId="{82AE4DBA-75CB-4FF3-8B34-88908C227D8B}" type="pres">
      <dgm:prSet presAssocID="{204F4469-51BD-4984-B777-CDFDCF500663}" presName="spaceRect" presStyleCnt="0"/>
      <dgm:spPr/>
    </dgm:pt>
    <dgm:pt modelId="{E25062CF-B340-4797-B7A5-8CC0CD4A4339}" type="pres">
      <dgm:prSet presAssocID="{204F4469-51BD-4984-B777-CDFDCF500663}" presName="textRect" presStyleLbl="revTx" presStyleIdx="1" presStyleCnt="5">
        <dgm:presLayoutVars>
          <dgm:chMax val="1"/>
          <dgm:chPref val="1"/>
        </dgm:presLayoutVars>
      </dgm:prSet>
      <dgm:spPr/>
    </dgm:pt>
    <dgm:pt modelId="{4513D902-A036-4B3E-B986-A83F9C3CF0C1}" type="pres">
      <dgm:prSet presAssocID="{7A42EB96-443E-4453-8665-7F8BA6A516F0}" presName="sibTrans" presStyleCnt="0"/>
      <dgm:spPr/>
    </dgm:pt>
    <dgm:pt modelId="{0CB4BCA3-0D40-4551-8BAD-57DA508A35D4}" type="pres">
      <dgm:prSet presAssocID="{5D074C0E-6159-4512-870F-C911CB61B432}" presName="compNode" presStyleCnt="0"/>
      <dgm:spPr/>
    </dgm:pt>
    <dgm:pt modelId="{1B73D2F0-BF58-4132-A21C-05A3357B956B}" type="pres">
      <dgm:prSet presAssocID="{5D074C0E-6159-4512-870F-C911CB61B432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auge"/>
        </a:ext>
      </dgm:extLst>
    </dgm:pt>
    <dgm:pt modelId="{86D49BC0-9525-4660-B3DD-8176463CFE9A}" type="pres">
      <dgm:prSet presAssocID="{5D074C0E-6159-4512-870F-C911CB61B432}" presName="spaceRect" presStyleCnt="0"/>
      <dgm:spPr/>
    </dgm:pt>
    <dgm:pt modelId="{FC645831-A8F0-49D3-8C78-050C4C3B4DD7}" type="pres">
      <dgm:prSet presAssocID="{5D074C0E-6159-4512-870F-C911CB61B432}" presName="textRect" presStyleLbl="revTx" presStyleIdx="2" presStyleCnt="5">
        <dgm:presLayoutVars>
          <dgm:chMax val="1"/>
          <dgm:chPref val="1"/>
        </dgm:presLayoutVars>
      </dgm:prSet>
      <dgm:spPr/>
    </dgm:pt>
    <dgm:pt modelId="{6CEB506E-E4E3-4EB9-91E6-CC3879A2F353}" type="pres">
      <dgm:prSet presAssocID="{50F28CD5-F415-4087-AF2D-2033C9A7CAEA}" presName="sibTrans" presStyleCnt="0"/>
      <dgm:spPr/>
    </dgm:pt>
    <dgm:pt modelId="{57EF9073-6B76-4508-B2F6-CAD701774987}" type="pres">
      <dgm:prSet presAssocID="{DBEDF7BA-F9DF-442B-A4C6-218CC4B4E95D}" presName="compNode" presStyleCnt="0"/>
      <dgm:spPr/>
    </dgm:pt>
    <dgm:pt modelId="{2D919F57-99A2-4F5E-8334-FAED75CE4B78}" type="pres">
      <dgm:prSet presAssocID="{DBEDF7BA-F9DF-442B-A4C6-218CC4B4E95D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8F1C401A-5D43-48CC-8659-98889051065B}" type="pres">
      <dgm:prSet presAssocID="{DBEDF7BA-F9DF-442B-A4C6-218CC4B4E95D}" presName="spaceRect" presStyleCnt="0"/>
      <dgm:spPr/>
    </dgm:pt>
    <dgm:pt modelId="{F4584524-6B58-4E67-BFDB-9A37D1019CC9}" type="pres">
      <dgm:prSet presAssocID="{DBEDF7BA-F9DF-442B-A4C6-218CC4B4E95D}" presName="textRect" presStyleLbl="revTx" presStyleIdx="3" presStyleCnt="5">
        <dgm:presLayoutVars>
          <dgm:chMax val="1"/>
          <dgm:chPref val="1"/>
        </dgm:presLayoutVars>
      </dgm:prSet>
      <dgm:spPr/>
    </dgm:pt>
    <dgm:pt modelId="{7AFC1302-9E64-44DF-A8DA-5A32647A1A0E}" type="pres">
      <dgm:prSet presAssocID="{1021C35B-8D44-484B-8E5C-6C8B19CDE169}" presName="sibTrans" presStyleCnt="0"/>
      <dgm:spPr/>
    </dgm:pt>
    <dgm:pt modelId="{E882106A-5843-42B3-B42C-AFA35AB5D8D0}" type="pres">
      <dgm:prSet presAssocID="{2C468FCE-99C2-4828-908D-A6116BDA0AF5}" presName="compNode" presStyleCnt="0"/>
      <dgm:spPr/>
    </dgm:pt>
    <dgm:pt modelId="{8ED0891D-ABB6-4261-AA5E-996245D879A8}" type="pres">
      <dgm:prSet presAssocID="{2C468FCE-99C2-4828-908D-A6116BDA0AF5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ierarchy"/>
        </a:ext>
      </dgm:extLst>
    </dgm:pt>
    <dgm:pt modelId="{1DD43846-539F-4284-ACE4-FABF3459A470}" type="pres">
      <dgm:prSet presAssocID="{2C468FCE-99C2-4828-908D-A6116BDA0AF5}" presName="spaceRect" presStyleCnt="0"/>
      <dgm:spPr/>
    </dgm:pt>
    <dgm:pt modelId="{4E3E8DE2-2F13-4660-9549-B168EC269EDA}" type="pres">
      <dgm:prSet presAssocID="{2C468FCE-99C2-4828-908D-A6116BDA0AF5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566ADB08-F3F0-4527-A1A5-6476FD2FC72E}" srcId="{F3E3D825-23C2-42AA-9FA4-EB2594417A92}" destId="{DBEDF7BA-F9DF-442B-A4C6-218CC4B4E95D}" srcOrd="3" destOrd="0" parTransId="{DCFEF2F9-3B9F-45D2-B4C7-AA5EE3D3D8C1}" sibTransId="{1021C35B-8D44-484B-8E5C-6C8B19CDE169}"/>
    <dgm:cxn modelId="{EF072B0C-0160-B64E-90C2-1EC530EFFBF7}" type="presOf" srcId="{DC528D97-E440-4AAC-98DC-B2AF2D7BAED2}" destId="{864BCCB6-0EAE-4F18-8ADF-E5B6B009CDDA}" srcOrd="0" destOrd="0" presId="urn:microsoft.com/office/officeart/2018/2/layout/IconLabelList"/>
    <dgm:cxn modelId="{5534C50C-1CF7-45AC-8968-C729B4FDC77E}" srcId="{F3E3D825-23C2-42AA-9FA4-EB2594417A92}" destId="{204F4469-51BD-4984-B777-CDFDCF500663}" srcOrd="1" destOrd="0" parTransId="{513B97CE-5939-4E9A-BD24-7DB0DBC220B5}" sibTransId="{7A42EB96-443E-4453-8665-7F8BA6A516F0}"/>
    <dgm:cxn modelId="{93283A1F-AC90-4825-9A5E-8AC0D71CA8C6}" srcId="{F3E3D825-23C2-42AA-9FA4-EB2594417A92}" destId="{DC528D97-E440-4AAC-98DC-B2AF2D7BAED2}" srcOrd="0" destOrd="0" parTransId="{2C7AC1B6-F187-410A-8999-E3CBF49D5E33}" sibTransId="{BB930171-C7C7-42C6-83BC-F6C46F354DED}"/>
    <dgm:cxn modelId="{C87A6D1F-EB3D-B947-8FB6-B4D6040EB5CD}" type="presOf" srcId="{5D074C0E-6159-4512-870F-C911CB61B432}" destId="{FC645831-A8F0-49D3-8C78-050C4C3B4DD7}" srcOrd="0" destOrd="0" presId="urn:microsoft.com/office/officeart/2018/2/layout/IconLabelList"/>
    <dgm:cxn modelId="{C6B0BD22-D6A3-E24B-A79B-537710DE8DA0}" type="presOf" srcId="{2C468FCE-99C2-4828-908D-A6116BDA0AF5}" destId="{4E3E8DE2-2F13-4660-9549-B168EC269EDA}" srcOrd="0" destOrd="0" presId="urn:microsoft.com/office/officeart/2018/2/layout/IconLabelList"/>
    <dgm:cxn modelId="{A69A3534-E9D4-4800-9573-68FDC1C2E4FB}" srcId="{F3E3D825-23C2-42AA-9FA4-EB2594417A92}" destId="{2C468FCE-99C2-4828-908D-A6116BDA0AF5}" srcOrd="4" destOrd="0" parTransId="{6500A6A3-FC1E-4D8E-A927-E578CB7C28A7}" sibTransId="{DE4C347C-BD46-4779-836A-333C00F3D778}"/>
    <dgm:cxn modelId="{3799A276-475C-874F-9A5A-8379597CC053}" type="presOf" srcId="{F3E3D825-23C2-42AA-9FA4-EB2594417A92}" destId="{2438E4B4-CB08-43BB-B001-AAC0ED4752FD}" srcOrd="0" destOrd="0" presId="urn:microsoft.com/office/officeart/2018/2/layout/IconLabelList"/>
    <dgm:cxn modelId="{C1700E7B-8F9C-42A8-AF5C-5BE51C4ED849}" srcId="{F3E3D825-23C2-42AA-9FA4-EB2594417A92}" destId="{5D074C0E-6159-4512-870F-C911CB61B432}" srcOrd="2" destOrd="0" parTransId="{04AB95A7-A490-425C-B054-7242E42F0E13}" sibTransId="{50F28CD5-F415-4087-AF2D-2033C9A7CAEA}"/>
    <dgm:cxn modelId="{8E2C0EA1-2499-C047-8E9F-14F85A566ACC}" type="presOf" srcId="{DBEDF7BA-F9DF-442B-A4C6-218CC4B4E95D}" destId="{F4584524-6B58-4E67-BFDB-9A37D1019CC9}" srcOrd="0" destOrd="0" presId="urn:microsoft.com/office/officeart/2018/2/layout/IconLabelList"/>
    <dgm:cxn modelId="{6299F3D6-761D-FC41-B2DB-4A7CAA3B1C7A}" type="presOf" srcId="{204F4469-51BD-4984-B777-CDFDCF500663}" destId="{E25062CF-B340-4797-B7A5-8CC0CD4A4339}" srcOrd="0" destOrd="0" presId="urn:microsoft.com/office/officeart/2018/2/layout/IconLabelList"/>
    <dgm:cxn modelId="{58FA833F-A1B1-464B-8B0D-A3C7C1CD46E5}" type="presParOf" srcId="{2438E4B4-CB08-43BB-B001-AAC0ED4752FD}" destId="{D4E1E9E5-6866-48BD-9816-61ACA6062B62}" srcOrd="0" destOrd="0" presId="urn:microsoft.com/office/officeart/2018/2/layout/IconLabelList"/>
    <dgm:cxn modelId="{C1C355C6-524C-BC4D-87DF-66BD3A50B871}" type="presParOf" srcId="{D4E1E9E5-6866-48BD-9816-61ACA6062B62}" destId="{BE3A8216-834B-4F5F-9849-D6D464752F50}" srcOrd="0" destOrd="0" presId="urn:microsoft.com/office/officeart/2018/2/layout/IconLabelList"/>
    <dgm:cxn modelId="{5E7FE016-2917-2949-9AB8-AB5C676AF0ED}" type="presParOf" srcId="{D4E1E9E5-6866-48BD-9816-61ACA6062B62}" destId="{07D3F94B-490A-4A8D-BBE6-B793E3406E4A}" srcOrd="1" destOrd="0" presId="urn:microsoft.com/office/officeart/2018/2/layout/IconLabelList"/>
    <dgm:cxn modelId="{9B3012C4-2BA5-0B43-9587-F8F805DCF559}" type="presParOf" srcId="{D4E1E9E5-6866-48BD-9816-61ACA6062B62}" destId="{864BCCB6-0EAE-4F18-8ADF-E5B6B009CDDA}" srcOrd="2" destOrd="0" presId="urn:microsoft.com/office/officeart/2018/2/layout/IconLabelList"/>
    <dgm:cxn modelId="{ECD60F09-D400-EF46-9D6B-A3709DC0FEB3}" type="presParOf" srcId="{2438E4B4-CB08-43BB-B001-AAC0ED4752FD}" destId="{AF26B316-5D34-4E57-9414-0B77A87BF619}" srcOrd="1" destOrd="0" presId="urn:microsoft.com/office/officeart/2018/2/layout/IconLabelList"/>
    <dgm:cxn modelId="{8921EA2D-9C18-4847-8638-ECE50CE349D5}" type="presParOf" srcId="{2438E4B4-CB08-43BB-B001-AAC0ED4752FD}" destId="{A732116E-136D-4D12-BC44-87D8DF454D2A}" srcOrd="2" destOrd="0" presId="urn:microsoft.com/office/officeart/2018/2/layout/IconLabelList"/>
    <dgm:cxn modelId="{75A5C4A3-9C2A-ED41-8D13-D5D9B311E527}" type="presParOf" srcId="{A732116E-136D-4D12-BC44-87D8DF454D2A}" destId="{6EA441F0-B0DA-4532-94DD-A13702FAD0EF}" srcOrd="0" destOrd="0" presId="urn:microsoft.com/office/officeart/2018/2/layout/IconLabelList"/>
    <dgm:cxn modelId="{8868284E-FC0E-C140-A2BA-10D1E9704487}" type="presParOf" srcId="{A732116E-136D-4D12-BC44-87D8DF454D2A}" destId="{82AE4DBA-75CB-4FF3-8B34-88908C227D8B}" srcOrd="1" destOrd="0" presId="urn:microsoft.com/office/officeart/2018/2/layout/IconLabelList"/>
    <dgm:cxn modelId="{2AD53770-CAC9-CA42-A0A3-A89E4AB2DD8F}" type="presParOf" srcId="{A732116E-136D-4D12-BC44-87D8DF454D2A}" destId="{E25062CF-B340-4797-B7A5-8CC0CD4A4339}" srcOrd="2" destOrd="0" presId="urn:microsoft.com/office/officeart/2018/2/layout/IconLabelList"/>
    <dgm:cxn modelId="{E73C4007-F257-5947-A1F5-DDA54531A687}" type="presParOf" srcId="{2438E4B4-CB08-43BB-B001-AAC0ED4752FD}" destId="{4513D902-A036-4B3E-B986-A83F9C3CF0C1}" srcOrd="3" destOrd="0" presId="urn:microsoft.com/office/officeart/2018/2/layout/IconLabelList"/>
    <dgm:cxn modelId="{3EBF079F-BA24-A04F-8065-45AD249ED67F}" type="presParOf" srcId="{2438E4B4-CB08-43BB-B001-AAC0ED4752FD}" destId="{0CB4BCA3-0D40-4551-8BAD-57DA508A35D4}" srcOrd="4" destOrd="0" presId="urn:microsoft.com/office/officeart/2018/2/layout/IconLabelList"/>
    <dgm:cxn modelId="{23AF2EBA-4769-FE48-B3A2-51B5D79E3B4B}" type="presParOf" srcId="{0CB4BCA3-0D40-4551-8BAD-57DA508A35D4}" destId="{1B73D2F0-BF58-4132-A21C-05A3357B956B}" srcOrd="0" destOrd="0" presId="urn:microsoft.com/office/officeart/2018/2/layout/IconLabelList"/>
    <dgm:cxn modelId="{1AD8D692-3E46-C44C-A804-DE37305D7BE3}" type="presParOf" srcId="{0CB4BCA3-0D40-4551-8BAD-57DA508A35D4}" destId="{86D49BC0-9525-4660-B3DD-8176463CFE9A}" srcOrd="1" destOrd="0" presId="urn:microsoft.com/office/officeart/2018/2/layout/IconLabelList"/>
    <dgm:cxn modelId="{5F8BB5A4-4F94-9A42-BAB6-B86AF9F4553F}" type="presParOf" srcId="{0CB4BCA3-0D40-4551-8BAD-57DA508A35D4}" destId="{FC645831-A8F0-49D3-8C78-050C4C3B4DD7}" srcOrd="2" destOrd="0" presId="urn:microsoft.com/office/officeart/2018/2/layout/IconLabelList"/>
    <dgm:cxn modelId="{3FA7C7AD-ABC5-574D-8D83-10939315A076}" type="presParOf" srcId="{2438E4B4-CB08-43BB-B001-AAC0ED4752FD}" destId="{6CEB506E-E4E3-4EB9-91E6-CC3879A2F353}" srcOrd="5" destOrd="0" presId="urn:microsoft.com/office/officeart/2018/2/layout/IconLabelList"/>
    <dgm:cxn modelId="{35A4FBB8-19E8-4447-8A87-E79403B60794}" type="presParOf" srcId="{2438E4B4-CB08-43BB-B001-AAC0ED4752FD}" destId="{57EF9073-6B76-4508-B2F6-CAD701774987}" srcOrd="6" destOrd="0" presId="urn:microsoft.com/office/officeart/2018/2/layout/IconLabelList"/>
    <dgm:cxn modelId="{F2DDBAB0-AA6B-DB40-87F1-99977AD11AFD}" type="presParOf" srcId="{57EF9073-6B76-4508-B2F6-CAD701774987}" destId="{2D919F57-99A2-4F5E-8334-FAED75CE4B78}" srcOrd="0" destOrd="0" presId="urn:microsoft.com/office/officeart/2018/2/layout/IconLabelList"/>
    <dgm:cxn modelId="{7ABB9FCC-9F15-B940-9097-313C4C2D73C9}" type="presParOf" srcId="{57EF9073-6B76-4508-B2F6-CAD701774987}" destId="{8F1C401A-5D43-48CC-8659-98889051065B}" srcOrd="1" destOrd="0" presId="urn:microsoft.com/office/officeart/2018/2/layout/IconLabelList"/>
    <dgm:cxn modelId="{02680C52-9B7E-AC49-8987-B32B0279B381}" type="presParOf" srcId="{57EF9073-6B76-4508-B2F6-CAD701774987}" destId="{F4584524-6B58-4E67-BFDB-9A37D1019CC9}" srcOrd="2" destOrd="0" presId="urn:microsoft.com/office/officeart/2018/2/layout/IconLabelList"/>
    <dgm:cxn modelId="{E0FE0AE9-2879-E843-A6B4-EE7CFD8CBCB3}" type="presParOf" srcId="{2438E4B4-CB08-43BB-B001-AAC0ED4752FD}" destId="{7AFC1302-9E64-44DF-A8DA-5A32647A1A0E}" srcOrd="7" destOrd="0" presId="urn:microsoft.com/office/officeart/2018/2/layout/IconLabelList"/>
    <dgm:cxn modelId="{62EE2EA8-CB19-1048-9974-140D08BC992A}" type="presParOf" srcId="{2438E4B4-CB08-43BB-B001-AAC0ED4752FD}" destId="{E882106A-5843-42B3-B42C-AFA35AB5D8D0}" srcOrd="8" destOrd="0" presId="urn:microsoft.com/office/officeart/2018/2/layout/IconLabelList"/>
    <dgm:cxn modelId="{8E7CC7B1-24D8-664C-B129-0A044CC840E0}" type="presParOf" srcId="{E882106A-5843-42B3-B42C-AFA35AB5D8D0}" destId="{8ED0891D-ABB6-4261-AA5E-996245D879A8}" srcOrd="0" destOrd="0" presId="urn:microsoft.com/office/officeart/2018/2/layout/IconLabelList"/>
    <dgm:cxn modelId="{12BE7978-AA8D-3E40-81C7-6266B2144B24}" type="presParOf" srcId="{E882106A-5843-42B3-B42C-AFA35AB5D8D0}" destId="{1DD43846-539F-4284-ACE4-FABF3459A470}" srcOrd="1" destOrd="0" presId="urn:microsoft.com/office/officeart/2018/2/layout/IconLabelList"/>
    <dgm:cxn modelId="{77A376DB-A1EB-F94D-AC25-B943714376D2}" type="presParOf" srcId="{E882106A-5843-42B3-B42C-AFA35AB5D8D0}" destId="{4E3E8DE2-2F13-4660-9549-B168EC269EDA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C498DF8-B45A-406B-A279-F240DBFE6811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553C87E3-56EE-44A3-8980-14DA45738645}">
      <dgm:prSet/>
      <dgm:spPr/>
      <dgm:t>
        <a:bodyPr/>
        <a:lstStyle/>
        <a:p>
          <a:r>
            <a:rPr lang="en-IN"/>
            <a:t>Inconsistent column names with special characters (%, #)</a:t>
          </a:r>
          <a:endParaRPr lang="en-US"/>
        </a:p>
      </dgm:t>
    </dgm:pt>
    <dgm:pt modelId="{F7FC6D18-33DE-41BC-B242-24B2BB72FA60}" type="parTrans" cxnId="{85C7C8C5-6465-44A6-B080-9D19D48A9F68}">
      <dgm:prSet/>
      <dgm:spPr/>
      <dgm:t>
        <a:bodyPr/>
        <a:lstStyle/>
        <a:p>
          <a:endParaRPr lang="en-US"/>
        </a:p>
      </dgm:t>
    </dgm:pt>
    <dgm:pt modelId="{6AEF602C-A955-4006-B958-171AAD96FF34}" type="sibTrans" cxnId="{85C7C8C5-6465-44A6-B080-9D19D48A9F68}">
      <dgm:prSet/>
      <dgm:spPr/>
      <dgm:t>
        <a:bodyPr/>
        <a:lstStyle/>
        <a:p>
          <a:endParaRPr lang="en-US"/>
        </a:p>
      </dgm:t>
    </dgm:pt>
    <dgm:pt modelId="{1614D8F9-0AF0-4E28-86A1-3261E50F9CC0}">
      <dgm:prSet/>
      <dgm:spPr/>
      <dgm:t>
        <a:bodyPr/>
        <a:lstStyle/>
        <a:p>
          <a:r>
            <a:rPr lang="en-IN"/>
            <a:t>Missing or incomplete values in passenger and seat-related fields</a:t>
          </a:r>
          <a:endParaRPr lang="en-US"/>
        </a:p>
      </dgm:t>
    </dgm:pt>
    <dgm:pt modelId="{BDE4901E-9870-4BC9-988E-2FF58ADA314D}" type="parTrans" cxnId="{DC6982D1-1158-4203-8189-173B29DF7866}">
      <dgm:prSet/>
      <dgm:spPr/>
      <dgm:t>
        <a:bodyPr/>
        <a:lstStyle/>
        <a:p>
          <a:endParaRPr lang="en-US"/>
        </a:p>
      </dgm:t>
    </dgm:pt>
    <dgm:pt modelId="{F75AB822-129D-4F06-9ED3-9741ED0AC014}" type="sibTrans" cxnId="{DC6982D1-1158-4203-8189-173B29DF7866}">
      <dgm:prSet/>
      <dgm:spPr/>
      <dgm:t>
        <a:bodyPr/>
        <a:lstStyle/>
        <a:p>
          <a:endParaRPr lang="en-US"/>
        </a:p>
      </dgm:t>
    </dgm:pt>
    <dgm:pt modelId="{476E09B8-257A-4C78-A27B-A602F5DE715F}">
      <dgm:prSet/>
      <dgm:spPr/>
      <dgm:t>
        <a:bodyPr/>
        <a:lstStyle/>
        <a:p>
          <a:r>
            <a:rPr lang="en-IN"/>
            <a:t>Very low %Load Factor values due to incorrect raw formula (needed recalculation)</a:t>
          </a:r>
          <a:endParaRPr lang="en-US"/>
        </a:p>
      </dgm:t>
    </dgm:pt>
    <dgm:pt modelId="{D220FF97-387E-48AF-A8AD-B3D864A3CFDF}" type="parTrans" cxnId="{3ED73F6C-71F6-43BC-89F5-D264DDFA7C3E}">
      <dgm:prSet/>
      <dgm:spPr/>
      <dgm:t>
        <a:bodyPr/>
        <a:lstStyle/>
        <a:p>
          <a:endParaRPr lang="en-US"/>
        </a:p>
      </dgm:t>
    </dgm:pt>
    <dgm:pt modelId="{F9F8F0AE-4880-48E2-AB9A-6A9E0EF42BF9}" type="sibTrans" cxnId="{3ED73F6C-71F6-43BC-89F5-D264DDFA7C3E}">
      <dgm:prSet/>
      <dgm:spPr/>
      <dgm:t>
        <a:bodyPr/>
        <a:lstStyle/>
        <a:p>
          <a:endParaRPr lang="en-US"/>
        </a:p>
      </dgm:t>
    </dgm:pt>
    <dgm:pt modelId="{BD5A3CF7-4454-4419-B6A6-11AC7DF11573}">
      <dgm:prSet/>
      <dgm:spPr/>
      <dgm:t>
        <a:bodyPr/>
        <a:lstStyle/>
        <a:p>
          <a:r>
            <a:rPr lang="en-IN"/>
            <a:t>Large dataset size causing slower calculations</a:t>
          </a:r>
          <a:endParaRPr lang="en-US"/>
        </a:p>
      </dgm:t>
    </dgm:pt>
    <dgm:pt modelId="{E5BE727E-20F3-4FCF-9177-88CA77F8C9CA}" type="parTrans" cxnId="{BBE83F67-0CA8-4D36-B590-8E63499D9113}">
      <dgm:prSet/>
      <dgm:spPr/>
      <dgm:t>
        <a:bodyPr/>
        <a:lstStyle/>
        <a:p>
          <a:endParaRPr lang="en-US"/>
        </a:p>
      </dgm:t>
    </dgm:pt>
    <dgm:pt modelId="{FE39ABF1-DDD8-4275-A944-995A339DB589}" type="sibTrans" cxnId="{BBE83F67-0CA8-4D36-B590-8E63499D9113}">
      <dgm:prSet/>
      <dgm:spPr/>
      <dgm:t>
        <a:bodyPr/>
        <a:lstStyle/>
        <a:p>
          <a:endParaRPr lang="en-US"/>
        </a:p>
      </dgm:t>
    </dgm:pt>
    <dgm:pt modelId="{B8600A2B-4104-4735-8E1E-A0D5C1F5E88C}">
      <dgm:prSet/>
      <dgm:spPr/>
      <dgm:t>
        <a:bodyPr/>
        <a:lstStyle/>
        <a:p>
          <a:r>
            <a:rPr lang="en-IN"/>
            <a:t>Complex time-based fields requiring transformation</a:t>
          </a:r>
          <a:endParaRPr lang="en-US"/>
        </a:p>
      </dgm:t>
    </dgm:pt>
    <dgm:pt modelId="{00D91C03-2AB6-47A0-B6FE-DD11C7FCCC40}" type="parTrans" cxnId="{604B763B-E01C-43C5-89C4-F5C218E6B7F3}">
      <dgm:prSet/>
      <dgm:spPr/>
      <dgm:t>
        <a:bodyPr/>
        <a:lstStyle/>
        <a:p>
          <a:endParaRPr lang="en-US"/>
        </a:p>
      </dgm:t>
    </dgm:pt>
    <dgm:pt modelId="{D7DAABB6-9146-4D89-83D6-7AF31E651774}" type="sibTrans" cxnId="{604B763B-E01C-43C5-89C4-F5C218E6B7F3}">
      <dgm:prSet/>
      <dgm:spPr/>
      <dgm:t>
        <a:bodyPr/>
        <a:lstStyle/>
        <a:p>
          <a:endParaRPr lang="en-US"/>
        </a:p>
      </dgm:t>
    </dgm:pt>
    <dgm:pt modelId="{9FB4FA06-BFE1-48F1-A508-B84438BD0F0A}">
      <dgm:prSet/>
      <dgm:spPr/>
      <dgm:t>
        <a:bodyPr/>
        <a:lstStyle/>
        <a:p>
          <a:r>
            <a:rPr lang="en-IN"/>
            <a:t>Duplicate route names across multiple months/aircraft</a:t>
          </a:r>
          <a:endParaRPr lang="en-US"/>
        </a:p>
      </dgm:t>
    </dgm:pt>
    <dgm:pt modelId="{EDC7DE05-0CE7-435B-BFF5-14818F7823D0}" type="parTrans" cxnId="{782A2BB4-53F5-4160-91AA-436DFD756405}">
      <dgm:prSet/>
      <dgm:spPr/>
      <dgm:t>
        <a:bodyPr/>
        <a:lstStyle/>
        <a:p>
          <a:endParaRPr lang="en-US"/>
        </a:p>
      </dgm:t>
    </dgm:pt>
    <dgm:pt modelId="{A92B773B-3CCD-4067-9449-02A3F77691F7}" type="sibTrans" cxnId="{782A2BB4-53F5-4160-91AA-436DFD756405}">
      <dgm:prSet/>
      <dgm:spPr/>
      <dgm:t>
        <a:bodyPr/>
        <a:lstStyle/>
        <a:p>
          <a:endParaRPr lang="en-US"/>
        </a:p>
      </dgm:t>
    </dgm:pt>
    <dgm:pt modelId="{8A9C3086-A2A4-4E25-9F87-C8E332E881B2}">
      <dgm:prSet/>
      <dgm:spPr/>
      <dgm:t>
        <a:bodyPr/>
        <a:lstStyle/>
        <a:p>
          <a:r>
            <a:rPr lang="en-IN"/>
            <a:t>Establishing correct relationships for dashboards due to many ID columns</a:t>
          </a:r>
          <a:endParaRPr lang="en-US"/>
        </a:p>
      </dgm:t>
    </dgm:pt>
    <dgm:pt modelId="{1C65C140-6955-44B2-93A5-632D94CF652D}" type="parTrans" cxnId="{CD380128-23E2-4B96-9F7F-4A9F357A969F}">
      <dgm:prSet/>
      <dgm:spPr/>
      <dgm:t>
        <a:bodyPr/>
        <a:lstStyle/>
        <a:p>
          <a:endParaRPr lang="en-US"/>
        </a:p>
      </dgm:t>
    </dgm:pt>
    <dgm:pt modelId="{C62548F0-3259-4554-8A5C-F4CCEEC82B5E}" type="sibTrans" cxnId="{CD380128-23E2-4B96-9F7F-4A9F357A969F}">
      <dgm:prSet/>
      <dgm:spPr/>
      <dgm:t>
        <a:bodyPr/>
        <a:lstStyle/>
        <a:p>
          <a:endParaRPr lang="en-US"/>
        </a:p>
      </dgm:t>
    </dgm:pt>
    <dgm:pt modelId="{BA3A3464-FB23-2543-9F8A-DCB86CEFE5CF}" type="pres">
      <dgm:prSet presAssocID="{1C498DF8-B45A-406B-A279-F240DBFE6811}" presName="diagram" presStyleCnt="0">
        <dgm:presLayoutVars>
          <dgm:dir/>
          <dgm:resizeHandles val="exact"/>
        </dgm:presLayoutVars>
      </dgm:prSet>
      <dgm:spPr/>
    </dgm:pt>
    <dgm:pt modelId="{E705B6F2-277C-784F-9225-42D8BD4DD5B4}" type="pres">
      <dgm:prSet presAssocID="{553C87E3-56EE-44A3-8980-14DA45738645}" presName="node" presStyleLbl="node1" presStyleIdx="0" presStyleCnt="7">
        <dgm:presLayoutVars>
          <dgm:bulletEnabled val="1"/>
        </dgm:presLayoutVars>
      </dgm:prSet>
      <dgm:spPr/>
    </dgm:pt>
    <dgm:pt modelId="{20593DCC-9126-B14D-A9B7-3C950A59924C}" type="pres">
      <dgm:prSet presAssocID="{6AEF602C-A955-4006-B958-171AAD96FF34}" presName="sibTrans" presStyleCnt="0"/>
      <dgm:spPr/>
    </dgm:pt>
    <dgm:pt modelId="{B128A284-2834-234A-A16E-EEBD563A9EE0}" type="pres">
      <dgm:prSet presAssocID="{1614D8F9-0AF0-4E28-86A1-3261E50F9CC0}" presName="node" presStyleLbl="node1" presStyleIdx="1" presStyleCnt="7">
        <dgm:presLayoutVars>
          <dgm:bulletEnabled val="1"/>
        </dgm:presLayoutVars>
      </dgm:prSet>
      <dgm:spPr/>
    </dgm:pt>
    <dgm:pt modelId="{497D70CB-9EBD-2F4D-981A-E1BBA05C8C47}" type="pres">
      <dgm:prSet presAssocID="{F75AB822-129D-4F06-9ED3-9741ED0AC014}" presName="sibTrans" presStyleCnt="0"/>
      <dgm:spPr/>
    </dgm:pt>
    <dgm:pt modelId="{85299616-2C06-BA47-B3DA-9F59DFBB619E}" type="pres">
      <dgm:prSet presAssocID="{476E09B8-257A-4C78-A27B-A602F5DE715F}" presName="node" presStyleLbl="node1" presStyleIdx="2" presStyleCnt="7">
        <dgm:presLayoutVars>
          <dgm:bulletEnabled val="1"/>
        </dgm:presLayoutVars>
      </dgm:prSet>
      <dgm:spPr/>
    </dgm:pt>
    <dgm:pt modelId="{AEC7A716-91B1-2B4F-96A9-0F2E29DB0E48}" type="pres">
      <dgm:prSet presAssocID="{F9F8F0AE-4880-48E2-AB9A-6A9E0EF42BF9}" presName="sibTrans" presStyleCnt="0"/>
      <dgm:spPr/>
    </dgm:pt>
    <dgm:pt modelId="{2A57101D-C005-8847-BA80-81DBD023E241}" type="pres">
      <dgm:prSet presAssocID="{BD5A3CF7-4454-4419-B6A6-11AC7DF11573}" presName="node" presStyleLbl="node1" presStyleIdx="3" presStyleCnt="7">
        <dgm:presLayoutVars>
          <dgm:bulletEnabled val="1"/>
        </dgm:presLayoutVars>
      </dgm:prSet>
      <dgm:spPr/>
    </dgm:pt>
    <dgm:pt modelId="{99075CAA-8D0E-1A4E-B36D-E5888C2AEC50}" type="pres">
      <dgm:prSet presAssocID="{FE39ABF1-DDD8-4275-A944-995A339DB589}" presName="sibTrans" presStyleCnt="0"/>
      <dgm:spPr/>
    </dgm:pt>
    <dgm:pt modelId="{AD14C5F4-CA9F-014B-A1A2-B9712E1DCDA8}" type="pres">
      <dgm:prSet presAssocID="{B8600A2B-4104-4735-8E1E-A0D5C1F5E88C}" presName="node" presStyleLbl="node1" presStyleIdx="4" presStyleCnt="7">
        <dgm:presLayoutVars>
          <dgm:bulletEnabled val="1"/>
        </dgm:presLayoutVars>
      </dgm:prSet>
      <dgm:spPr/>
    </dgm:pt>
    <dgm:pt modelId="{DEA33303-BA9A-AB46-B6B5-8710CC932AE5}" type="pres">
      <dgm:prSet presAssocID="{D7DAABB6-9146-4D89-83D6-7AF31E651774}" presName="sibTrans" presStyleCnt="0"/>
      <dgm:spPr/>
    </dgm:pt>
    <dgm:pt modelId="{934CAB32-0FE2-C148-8E2F-29B72B3E4535}" type="pres">
      <dgm:prSet presAssocID="{9FB4FA06-BFE1-48F1-A508-B84438BD0F0A}" presName="node" presStyleLbl="node1" presStyleIdx="5" presStyleCnt="7">
        <dgm:presLayoutVars>
          <dgm:bulletEnabled val="1"/>
        </dgm:presLayoutVars>
      </dgm:prSet>
      <dgm:spPr/>
    </dgm:pt>
    <dgm:pt modelId="{87ABC7F0-C455-1045-B6B0-5F504E260799}" type="pres">
      <dgm:prSet presAssocID="{A92B773B-3CCD-4067-9449-02A3F77691F7}" presName="sibTrans" presStyleCnt="0"/>
      <dgm:spPr/>
    </dgm:pt>
    <dgm:pt modelId="{0693015E-EB3E-3B41-9002-BBDF4E5D85B7}" type="pres">
      <dgm:prSet presAssocID="{8A9C3086-A2A4-4E25-9F87-C8E332E881B2}" presName="node" presStyleLbl="node1" presStyleIdx="6" presStyleCnt="7">
        <dgm:presLayoutVars>
          <dgm:bulletEnabled val="1"/>
        </dgm:presLayoutVars>
      </dgm:prSet>
      <dgm:spPr/>
    </dgm:pt>
  </dgm:ptLst>
  <dgm:cxnLst>
    <dgm:cxn modelId="{9FB03D05-82D5-5146-A1A0-8A5AEBAD9C0E}" type="presOf" srcId="{8A9C3086-A2A4-4E25-9F87-C8E332E881B2}" destId="{0693015E-EB3E-3B41-9002-BBDF4E5D85B7}" srcOrd="0" destOrd="0" presId="urn:microsoft.com/office/officeart/2005/8/layout/default"/>
    <dgm:cxn modelId="{1BAD9310-7721-3349-9405-F510241A5732}" type="presOf" srcId="{1C498DF8-B45A-406B-A279-F240DBFE6811}" destId="{BA3A3464-FB23-2543-9F8A-DCB86CEFE5CF}" srcOrd="0" destOrd="0" presId="urn:microsoft.com/office/officeart/2005/8/layout/default"/>
    <dgm:cxn modelId="{187B4B14-FE2E-2A41-B643-DCE4464568B3}" type="presOf" srcId="{1614D8F9-0AF0-4E28-86A1-3261E50F9CC0}" destId="{B128A284-2834-234A-A16E-EEBD563A9EE0}" srcOrd="0" destOrd="0" presId="urn:microsoft.com/office/officeart/2005/8/layout/default"/>
    <dgm:cxn modelId="{CD380128-23E2-4B96-9F7F-4A9F357A969F}" srcId="{1C498DF8-B45A-406B-A279-F240DBFE6811}" destId="{8A9C3086-A2A4-4E25-9F87-C8E332E881B2}" srcOrd="6" destOrd="0" parTransId="{1C65C140-6955-44B2-93A5-632D94CF652D}" sibTransId="{C62548F0-3259-4554-8A5C-F4CCEEC82B5E}"/>
    <dgm:cxn modelId="{C55EF935-EFCE-3249-98A1-873C3E02D257}" type="presOf" srcId="{476E09B8-257A-4C78-A27B-A602F5DE715F}" destId="{85299616-2C06-BA47-B3DA-9F59DFBB619E}" srcOrd="0" destOrd="0" presId="urn:microsoft.com/office/officeart/2005/8/layout/default"/>
    <dgm:cxn modelId="{604B763B-E01C-43C5-89C4-F5C218E6B7F3}" srcId="{1C498DF8-B45A-406B-A279-F240DBFE6811}" destId="{B8600A2B-4104-4735-8E1E-A0D5C1F5E88C}" srcOrd="4" destOrd="0" parTransId="{00D91C03-2AB6-47A0-B6FE-DD11C7FCCC40}" sibTransId="{D7DAABB6-9146-4D89-83D6-7AF31E651774}"/>
    <dgm:cxn modelId="{BBE83F67-0CA8-4D36-B590-8E63499D9113}" srcId="{1C498DF8-B45A-406B-A279-F240DBFE6811}" destId="{BD5A3CF7-4454-4419-B6A6-11AC7DF11573}" srcOrd="3" destOrd="0" parTransId="{E5BE727E-20F3-4FCF-9177-88CA77F8C9CA}" sibTransId="{FE39ABF1-DDD8-4275-A944-995A339DB589}"/>
    <dgm:cxn modelId="{3ED73F6C-71F6-43BC-89F5-D264DDFA7C3E}" srcId="{1C498DF8-B45A-406B-A279-F240DBFE6811}" destId="{476E09B8-257A-4C78-A27B-A602F5DE715F}" srcOrd="2" destOrd="0" parTransId="{D220FF97-387E-48AF-A8AD-B3D864A3CFDF}" sibTransId="{F9F8F0AE-4880-48E2-AB9A-6A9E0EF42BF9}"/>
    <dgm:cxn modelId="{91927C81-B5D8-FD4E-AE5C-0AAB8877D11D}" type="presOf" srcId="{B8600A2B-4104-4735-8E1E-A0D5C1F5E88C}" destId="{AD14C5F4-CA9F-014B-A1A2-B9712E1DCDA8}" srcOrd="0" destOrd="0" presId="urn:microsoft.com/office/officeart/2005/8/layout/default"/>
    <dgm:cxn modelId="{33DE40B3-BECD-3B47-86CB-75DE3A9939E0}" type="presOf" srcId="{BD5A3CF7-4454-4419-B6A6-11AC7DF11573}" destId="{2A57101D-C005-8847-BA80-81DBD023E241}" srcOrd="0" destOrd="0" presId="urn:microsoft.com/office/officeart/2005/8/layout/default"/>
    <dgm:cxn modelId="{782A2BB4-53F5-4160-91AA-436DFD756405}" srcId="{1C498DF8-B45A-406B-A279-F240DBFE6811}" destId="{9FB4FA06-BFE1-48F1-A508-B84438BD0F0A}" srcOrd="5" destOrd="0" parTransId="{EDC7DE05-0CE7-435B-BFF5-14818F7823D0}" sibTransId="{A92B773B-3CCD-4067-9449-02A3F77691F7}"/>
    <dgm:cxn modelId="{063808C5-8D67-F643-8873-70E05C388D02}" type="presOf" srcId="{9FB4FA06-BFE1-48F1-A508-B84438BD0F0A}" destId="{934CAB32-0FE2-C148-8E2F-29B72B3E4535}" srcOrd="0" destOrd="0" presId="urn:microsoft.com/office/officeart/2005/8/layout/default"/>
    <dgm:cxn modelId="{85C7C8C5-6465-44A6-B080-9D19D48A9F68}" srcId="{1C498DF8-B45A-406B-A279-F240DBFE6811}" destId="{553C87E3-56EE-44A3-8980-14DA45738645}" srcOrd="0" destOrd="0" parTransId="{F7FC6D18-33DE-41BC-B242-24B2BB72FA60}" sibTransId="{6AEF602C-A955-4006-B958-171AAD96FF34}"/>
    <dgm:cxn modelId="{DC6982D1-1158-4203-8189-173B29DF7866}" srcId="{1C498DF8-B45A-406B-A279-F240DBFE6811}" destId="{1614D8F9-0AF0-4E28-86A1-3261E50F9CC0}" srcOrd="1" destOrd="0" parTransId="{BDE4901E-9870-4BC9-988E-2FF58ADA314D}" sibTransId="{F75AB822-129D-4F06-9ED3-9741ED0AC014}"/>
    <dgm:cxn modelId="{88A5A4F0-284C-4E42-AD72-59B27A0A06AA}" type="presOf" srcId="{553C87E3-56EE-44A3-8980-14DA45738645}" destId="{E705B6F2-277C-784F-9225-42D8BD4DD5B4}" srcOrd="0" destOrd="0" presId="urn:microsoft.com/office/officeart/2005/8/layout/default"/>
    <dgm:cxn modelId="{7922592D-EABC-EF48-8D10-5A886F3DDAE1}" type="presParOf" srcId="{BA3A3464-FB23-2543-9F8A-DCB86CEFE5CF}" destId="{E705B6F2-277C-784F-9225-42D8BD4DD5B4}" srcOrd="0" destOrd="0" presId="urn:microsoft.com/office/officeart/2005/8/layout/default"/>
    <dgm:cxn modelId="{48944EB9-DCEE-174D-80E2-2B20D246F933}" type="presParOf" srcId="{BA3A3464-FB23-2543-9F8A-DCB86CEFE5CF}" destId="{20593DCC-9126-B14D-A9B7-3C950A59924C}" srcOrd="1" destOrd="0" presId="urn:microsoft.com/office/officeart/2005/8/layout/default"/>
    <dgm:cxn modelId="{BFC0165B-06D1-2B44-AA0D-B58758C057E7}" type="presParOf" srcId="{BA3A3464-FB23-2543-9F8A-DCB86CEFE5CF}" destId="{B128A284-2834-234A-A16E-EEBD563A9EE0}" srcOrd="2" destOrd="0" presId="urn:microsoft.com/office/officeart/2005/8/layout/default"/>
    <dgm:cxn modelId="{A46E7BBA-4C72-B849-893B-19AA44B512AC}" type="presParOf" srcId="{BA3A3464-FB23-2543-9F8A-DCB86CEFE5CF}" destId="{497D70CB-9EBD-2F4D-981A-E1BBA05C8C47}" srcOrd="3" destOrd="0" presId="urn:microsoft.com/office/officeart/2005/8/layout/default"/>
    <dgm:cxn modelId="{6610ABB2-090F-CF4F-8400-8B8DD4D95856}" type="presParOf" srcId="{BA3A3464-FB23-2543-9F8A-DCB86CEFE5CF}" destId="{85299616-2C06-BA47-B3DA-9F59DFBB619E}" srcOrd="4" destOrd="0" presId="urn:microsoft.com/office/officeart/2005/8/layout/default"/>
    <dgm:cxn modelId="{FA7B0034-9518-DA40-B344-D71EA606A5AC}" type="presParOf" srcId="{BA3A3464-FB23-2543-9F8A-DCB86CEFE5CF}" destId="{AEC7A716-91B1-2B4F-96A9-0F2E29DB0E48}" srcOrd="5" destOrd="0" presId="urn:microsoft.com/office/officeart/2005/8/layout/default"/>
    <dgm:cxn modelId="{85F59CA1-5080-C140-844D-5B0546A9F3E9}" type="presParOf" srcId="{BA3A3464-FB23-2543-9F8A-DCB86CEFE5CF}" destId="{2A57101D-C005-8847-BA80-81DBD023E241}" srcOrd="6" destOrd="0" presId="urn:microsoft.com/office/officeart/2005/8/layout/default"/>
    <dgm:cxn modelId="{BD5CC1D2-0824-4E4B-BAD6-E49E50510B46}" type="presParOf" srcId="{BA3A3464-FB23-2543-9F8A-DCB86CEFE5CF}" destId="{99075CAA-8D0E-1A4E-B36D-E5888C2AEC50}" srcOrd="7" destOrd="0" presId="urn:microsoft.com/office/officeart/2005/8/layout/default"/>
    <dgm:cxn modelId="{972EDD1C-13AD-1442-BBEA-C784E8ED813C}" type="presParOf" srcId="{BA3A3464-FB23-2543-9F8A-DCB86CEFE5CF}" destId="{AD14C5F4-CA9F-014B-A1A2-B9712E1DCDA8}" srcOrd="8" destOrd="0" presId="urn:microsoft.com/office/officeart/2005/8/layout/default"/>
    <dgm:cxn modelId="{344148A5-DD89-8545-A799-64153B66B1B5}" type="presParOf" srcId="{BA3A3464-FB23-2543-9F8A-DCB86CEFE5CF}" destId="{DEA33303-BA9A-AB46-B6B5-8710CC932AE5}" srcOrd="9" destOrd="0" presId="urn:microsoft.com/office/officeart/2005/8/layout/default"/>
    <dgm:cxn modelId="{69A6055D-3653-E94C-BD48-6D3A0D1B76BB}" type="presParOf" srcId="{BA3A3464-FB23-2543-9F8A-DCB86CEFE5CF}" destId="{934CAB32-0FE2-C148-8E2F-29B72B3E4535}" srcOrd="10" destOrd="0" presId="urn:microsoft.com/office/officeart/2005/8/layout/default"/>
    <dgm:cxn modelId="{1EC26945-1B3E-AB48-9BE9-4D9A8A6661F3}" type="presParOf" srcId="{BA3A3464-FB23-2543-9F8A-DCB86CEFE5CF}" destId="{87ABC7F0-C455-1045-B6B0-5F504E260799}" srcOrd="11" destOrd="0" presId="urn:microsoft.com/office/officeart/2005/8/layout/default"/>
    <dgm:cxn modelId="{960391E1-20F5-EA44-B520-EAB9548041BE}" type="presParOf" srcId="{BA3A3464-FB23-2543-9F8A-DCB86CEFE5CF}" destId="{0693015E-EB3E-3B41-9002-BBDF4E5D85B7}" srcOrd="1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FA4EB0DA-6541-4B96-AB2F-90FBA4BFB8A0}" type="doc">
      <dgm:prSet loTypeId="urn:microsoft.com/office/officeart/2016/7/layout/LinearArrowProcessNumbered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893D5534-7BCE-4B60-9908-775B8C152F5C}">
      <dgm:prSet/>
      <dgm:spPr/>
      <dgm:t>
        <a:bodyPr/>
        <a:lstStyle/>
        <a:p>
          <a:r>
            <a:rPr lang="en-IN"/>
            <a:t>The dashboard provides a consolidated view of airline performance, displaying key metrics such as </a:t>
          </a:r>
          <a:r>
            <a:rPr lang="en-IN" b="1"/>
            <a:t>Available Seats (243.53M)</a:t>
          </a:r>
          <a:r>
            <a:rPr lang="en-IN"/>
            <a:t>, </a:t>
          </a:r>
          <a:r>
            <a:rPr lang="en-IN" b="1"/>
            <a:t>Load Factor (76.8%)</a:t>
          </a:r>
          <a:r>
            <a:rPr lang="en-IN"/>
            <a:t>, </a:t>
          </a:r>
          <a:r>
            <a:rPr lang="en-IN" b="1"/>
            <a:t>Total Flights (110.85K)</a:t>
          </a:r>
          <a:r>
            <a:rPr lang="en-IN"/>
            <a:t>, and </a:t>
          </a:r>
          <a:r>
            <a:rPr lang="en-IN" b="1"/>
            <a:t>Transported Passengers (187.02M)</a:t>
          </a:r>
          <a:r>
            <a:rPr lang="en-IN"/>
            <a:t>.</a:t>
          </a:r>
          <a:endParaRPr lang="en-US"/>
        </a:p>
      </dgm:t>
    </dgm:pt>
    <dgm:pt modelId="{5C34BE2F-2AFC-4A7B-B55C-64A06EA1380B}" type="parTrans" cxnId="{F44F3F36-E405-4530-A2DD-0E61194C292A}">
      <dgm:prSet/>
      <dgm:spPr/>
      <dgm:t>
        <a:bodyPr/>
        <a:lstStyle/>
        <a:p>
          <a:endParaRPr lang="en-US"/>
        </a:p>
      </dgm:t>
    </dgm:pt>
    <dgm:pt modelId="{DAD18592-D398-48FB-B10A-45D201F7D678}" type="sibTrans" cxnId="{F44F3F36-E405-4530-A2DD-0E61194C292A}">
      <dgm:prSet phldrT="1" phldr="0"/>
      <dgm:spPr/>
      <dgm:t>
        <a:bodyPr/>
        <a:lstStyle/>
        <a:p>
          <a:r>
            <a:rPr lang="en-US"/>
            <a:t>1</a:t>
          </a:r>
        </a:p>
      </dgm:t>
    </dgm:pt>
    <dgm:pt modelId="{F773222D-6DF6-48A3-BABD-FDB80D3A0737}">
      <dgm:prSet/>
      <dgm:spPr/>
      <dgm:t>
        <a:bodyPr/>
        <a:lstStyle/>
        <a:p>
          <a:r>
            <a:rPr lang="en-IN"/>
            <a:t>Trend visuals highlight </a:t>
          </a:r>
          <a:r>
            <a:rPr lang="en-IN" b="1"/>
            <a:t>Load Factor variations by Year, Quarter, and Month</a:t>
          </a:r>
          <a:r>
            <a:rPr lang="en-IN"/>
            <a:t>, helping identify seasonal peaks and operational fluctuations.</a:t>
          </a:r>
          <a:endParaRPr lang="en-US"/>
        </a:p>
      </dgm:t>
    </dgm:pt>
    <dgm:pt modelId="{CE26C961-7A58-4233-BD9B-BEA4458A82D3}" type="parTrans" cxnId="{CDB27B85-40CB-416B-853B-3A0CB7973DE7}">
      <dgm:prSet/>
      <dgm:spPr/>
      <dgm:t>
        <a:bodyPr/>
        <a:lstStyle/>
        <a:p>
          <a:endParaRPr lang="en-US"/>
        </a:p>
      </dgm:t>
    </dgm:pt>
    <dgm:pt modelId="{9CE49601-3F9C-4349-A96E-D9261069C75E}" type="sibTrans" cxnId="{CDB27B85-40CB-416B-853B-3A0CB7973DE7}">
      <dgm:prSet phldrT="2" phldr="0"/>
      <dgm:spPr/>
      <dgm:t>
        <a:bodyPr/>
        <a:lstStyle/>
        <a:p>
          <a:r>
            <a:rPr lang="en-US"/>
            <a:t>2</a:t>
          </a:r>
        </a:p>
      </dgm:t>
    </dgm:pt>
    <dgm:pt modelId="{4596C85F-7D68-4E3D-AFEE-8D18C6682887}">
      <dgm:prSet/>
      <dgm:spPr/>
      <dgm:t>
        <a:bodyPr/>
        <a:lstStyle/>
        <a:p>
          <a:r>
            <a:rPr lang="en-IN"/>
            <a:t>Route-level insights reveal the </a:t>
          </a:r>
          <a:r>
            <a:rPr lang="en-IN" b="1"/>
            <a:t>Top 10 most travelled flight paths</a:t>
          </a:r>
          <a:r>
            <a:rPr lang="en-IN"/>
            <a:t>, with major connections like </a:t>
          </a:r>
          <a:r>
            <a:rPr lang="en-IN" i="1"/>
            <a:t>Washington → New York</a:t>
          </a:r>
          <a:r>
            <a:rPr lang="en-IN"/>
            <a:t> and </a:t>
          </a:r>
          <a:r>
            <a:rPr lang="en-IN" i="1"/>
            <a:t>Atlanta → Houston</a:t>
          </a:r>
          <a:r>
            <a:rPr lang="en-IN"/>
            <a:t> showing higher trip frequency.</a:t>
          </a:r>
          <a:endParaRPr lang="en-US"/>
        </a:p>
      </dgm:t>
    </dgm:pt>
    <dgm:pt modelId="{B337ADEB-D0DF-45CC-B18F-32065140A760}" type="parTrans" cxnId="{C9434120-6882-4A82-A7F5-4388D48153FE}">
      <dgm:prSet/>
      <dgm:spPr/>
      <dgm:t>
        <a:bodyPr/>
        <a:lstStyle/>
        <a:p>
          <a:endParaRPr lang="en-US"/>
        </a:p>
      </dgm:t>
    </dgm:pt>
    <dgm:pt modelId="{78806C6E-7D73-407F-B905-2D743438918B}" type="sibTrans" cxnId="{C9434120-6882-4A82-A7F5-4388D48153FE}">
      <dgm:prSet phldrT="3" phldr="0"/>
      <dgm:spPr/>
      <dgm:t>
        <a:bodyPr/>
        <a:lstStyle/>
        <a:p>
          <a:r>
            <a:rPr lang="en-US"/>
            <a:t>3</a:t>
          </a:r>
        </a:p>
      </dgm:t>
    </dgm:pt>
    <dgm:pt modelId="{BDD356D3-07EC-43D8-A1D2-EFE1190D27BF}">
      <dgm:prSet/>
      <dgm:spPr/>
      <dgm:t>
        <a:bodyPr/>
        <a:lstStyle/>
        <a:p>
          <a:r>
            <a:rPr lang="en-IN"/>
            <a:t>Carrier performance charts identify the </a:t>
          </a:r>
          <a:r>
            <a:rPr lang="en-IN" b="1"/>
            <a:t>Top 10 airlines by passenger volume</a:t>
          </a:r>
          <a:r>
            <a:rPr lang="en-IN"/>
            <a:t>, with significant contributions from carriers like </a:t>
          </a:r>
          <a:r>
            <a:rPr lang="en-IN" i="1"/>
            <a:t>Delta Air Lines</a:t>
          </a:r>
          <a:r>
            <a:rPr lang="en-IN"/>
            <a:t>, </a:t>
          </a:r>
          <a:r>
            <a:rPr lang="en-IN" i="1"/>
            <a:t>Southwest Airlines</a:t>
          </a:r>
          <a:r>
            <a:rPr lang="en-IN"/>
            <a:t>, and </a:t>
          </a:r>
          <a:r>
            <a:rPr lang="en-IN" i="1"/>
            <a:t>Continental Air Lines</a:t>
          </a:r>
          <a:r>
            <a:rPr lang="en-IN"/>
            <a:t>.</a:t>
          </a:r>
          <a:endParaRPr lang="en-US"/>
        </a:p>
      </dgm:t>
    </dgm:pt>
    <dgm:pt modelId="{52DC88BD-C24A-496F-A659-ADB176BFF1A4}" type="parTrans" cxnId="{1C7FEF11-13B9-4EE9-B14D-B2DCF73FFD96}">
      <dgm:prSet/>
      <dgm:spPr/>
      <dgm:t>
        <a:bodyPr/>
        <a:lstStyle/>
        <a:p>
          <a:endParaRPr lang="en-US"/>
        </a:p>
      </dgm:t>
    </dgm:pt>
    <dgm:pt modelId="{B674786C-45DA-40A4-976B-E4D179595115}" type="sibTrans" cxnId="{1C7FEF11-13B9-4EE9-B14D-B2DCF73FFD96}">
      <dgm:prSet phldrT="4" phldr="0"/>
      <dgm:spPr/>
      <dgm:t>
        <a:bodyPr/>
        <a:lstStyle/>
        <a:p>
          <a:r>
            <a:rPr lang="en-US"/>
            <a:t>4</a:t>
          </a:r>
        </a:p>
      </dgm:t>
    </dgm:pt>
    <dgm:pt modelId="{9202A1FB-F7B6-43AB-B61E-A971B1FDE1F8}">
      <dgm:prSet/>
      <dgm:spPr/>
      <dgm:t>
        <a:bodyPr/>
        <a:lstStyle/>
        <a:p>
          <a:r>
            <a:rPr lang="en-IN"/>
            <a:t>Distance-based visuals show that the majority of flights operate in the </a:t>
          </a:r>
          <a:r>
            <a:rPr lang="en-IN" b="1"/>
            <a:t>“Less Than 500 Miles”</a:t>
          </a:r>
          <a:r>
            <a:rPr lang="en-IN"/>
            <a:t> category, indicating heavy reliance on short-haul routes.</a:t>
          </a:r>
          <a:endParaRPr lang="en-US"/>
        </a:p>
      </dgm:t>
    </dgm:pt>
    <dgm:pt modelId="{9DCBDAF7-946B-4B79-89D7-789DEA22DC6A}" type="parTrans" cxnId="{BE6F23DA-0B94-4965-A6A1-3E171DCC5ED7}">
      <dgm:prSet/>
      <dgm:spPr/>
      <dgm:t>
        <a:bodyPr/>
        <a:lstStyle/>
        <a:p>
          <a:endParaRPr lang="en-US"/>
        </a:p>
      </dgm:t>
    </dgm:pt>
    <dgm:pt modelId="{841C1DA7-1167-4C88-9D93-E65C87C7055D}" type="sibTrans" cxnId="{BE6F23DA-0B94-4965-A6A1-3E171DCC5ED7}">
      <dgm:prSet phldrT="5" phldr="0"/>
      <dgm:spPr/>
      <dgm:t>
        <a:bodyPr/>
        <a:lstStyle/>
        <a:p>
          <a:r>
            <a:rPr lang="en-US"/>
            <a:t>5</a:t>
          </a:r>
        </a:p>
      </dgm:t>
    </dgm:pt>
    <dgm:pt modelId="{F26FB288-4EF3-4D04-9EFD-645A5268F8D7}">
      <dgm:prSet/>
      <dgm:spPr/>
      <dgm:t>
        <a:bodyPr/>
        <a:lstStyle/>
        <a:p>
          <a:r>
            <a:rPr lang="en-IN"/>
            <a:t>Additional filters for </a:t>
          </a:r>
          <a:r>
            <a:rPr lang="en-IN" b="1"/>
            <a:t>Month</a:t>
          </a:r>
          <a:r>
            <a:rPr lang="en-IN"/>
            <a:t>, </a:t>
          </a:r>
          <a:r>
            <a:rPr lang="en-IN" b="1"/>
            <a:t>Quarter</a:t>
          </a:r>
          <a:r>
            <a:rPr lang="en-IN"/>
            <a:t>, </a:t>
          </a:r>
          <a:r>
            <a:rPr lang="en-IN" b="1"/>
            <a:t>Carrier</a:t>
          </a:r>
          <a:r>
            <a:rPr lang="en-IN"/>
            <a:t>, </a:t>
          </a:r>
          <a:r>
            <a:rPr lang="en-IN" b="1"/>
            <a:t>Day Type (Weekend/Weekday)</a:t>
          </a:r>
          <a:r>
            <a:rPr lang="en-IN"/>
            <a:t>, and </a:t>
          </a:r>
          <a:r>
            <a:rPr lang="en-IN" b="1"/>
            <a:t>Route</a:t>
          </a:r>
          <a:r>
            <a:rPr lang="en-IN"/>
            <a:t> allow dynamic exploration of operational patterns and granular performance analysis</a:t>
          </a:r>
          <a:endParaRPr lang="en-US"/>
        </a:p>
      </dgm:t>
    </dgm:pt>
    <dgm:pt modelId="{846192D0-5259-4CC8-BE8E-A54DB4CD8F24}" type="parTrans" cxnId="{78A70182-9446-46F6-854D-657CBD2D41D4}">
      <dgm:prSet/>
      <dgm:spPr/>
      <dgm:t>
        <a:bodyPr/>
        <a:lstStyle/>
        <a:p>
          <a:endParaRPr lang="en-US"/>
        </a:p>
      </dgm:t>
    </dgm:pt>
    <dgm:pt modelId="{4E148A59-3612-47B4-8428-5D3920F9B4A0}" type="sibTrans" cxnId="{78A70182-9446-46F6-854D-657CBD2D41D4}">
      <dgm:prSet phldrT="6" phldr="0"/>
      <dgm:spPr/>
      <dgm:t>
        <a:bodyPr/>
        <a:lstStyle/>
        <a:p>
          <a:r>
            <a:rPr lang="en-US"/>
            <a:t>6</a:t>
          </a:r>
        </a:p>
      </dgm:t>
    </dgm:pt>
    <dgm:pt modelId="{30FBF837-9D0B-4D40-8327-7D98D0A6F27A}" type="pres">
      <dgm:prSet presAssocID="{FA4EB0DA-6541-4B96-AB2F-90FBA4BFB8A0}" presName="linearFlow" presStyleCnt="0">
        <dgm:presLayoutVars>
          <dgm:dir/>
          <dgm:animLvl val="lvl"/>
          <dgm:resizeHandles val="exact"/>
        </dgm:presLayoutVars>
      </dgm:prSet>
      <dgm:spPr/>
    </dgm:pt>
    <dgm:pt modelId="{68D36147-6F09-3845-8C49-35237C933E08}" type="pres">
      <dgm:prSet presAssocID="{893D5534-7BCE-4B60-9908-775B8C152F5C}" presName="compositeNode" presStyleCnt="0"/>
      <dgm:spPr/>
    </dgm:pt>
    <dgm:pt modelId="{B8947B39-C724-8F4B-A0EE-F00E226EDD55}" type="pres">
      <dgm:prSet presAssocID="{893D5534-7BCE-4B60-9908-775B8C152F5C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C5DE2D4E-FD32-3C45-810D-AE0C5B2E9323}" type="pres">
      <dgm:prSet presAssocID="{893D5534-7BCE-4B60-9908-775B8C152F5C}" presName="parSh" presStyleCnt="0"/>
      <dgm:spPr/>
    </dgm:pt>
    <dgm:pt modelId="{EA8CD9EC-9539-1841-BAA5-89583FE60F49}" type="pres">
      <dgm:prSet presAssocID="{893D5534-7BCE-4B60-9908-775B8C152F5C}" presName="lineNode" presStyleLbl="alignAccFollowNode1" presStyleIdx="0" presStyleCnt="18"/>
      <dgm:spPr/>
    </dgm:pt>
    <dgm:pt modelId="{F01534D1-8B9B-AC46-A507-B09556B56F41}" type="pres">
      <dgm:prSet presAssocID="{893D5534-7BCE-4B60-9908-775B8C152F5C}" presName="lineArrowNode" presStyleLbl="alignAccFollowNode1" presStyleIdx="1" presStyleCnt="18"/>
      <dgm:spPr/>
    </dgm:pt>
    <dgm:pt modelId="{C7567C14-1CBF-4449-8A8E-A1F8D554231D}" type="pres">
      <dgm:prSet presAssocID="{DAD18592-D398-48FB-B10A-45D201F7D678}" presName="sibTransNodeCircle" presStyleLbl="alignNode1" presStyleIdx="0" presStyleCnt="6">
        <dgm:presLayoutVars>
          <dgm:chMax val="0"/>
          <dgm:bulletEnabled/>
        </dgm:presLayoutVars>
      </dgm:prSet>
      <dgm:spPr/>
    </dgm:pt>
    <dgm:pt modelId="{B3F0536D-BC02-D842-B51A-3392FE0F841A}" type="pres">
      <dgm:prSet presAssocID="{DAD18592-D398-48FB-B10A-45D201F7D678}" presName="spacerBetweenCircleAndCallout" presStyleCnt="0">
        <dgm:presLayoutVars/>
      </dgm:prSet>
      <dgm:spPr/>
    </dgm:pt>
    <dgm:pt modelId="{775BB89D-07CF-074A-99DB-32F8CAB63717}" type="pres">
      <dgm:prSet presAssocID="{893D5534-7BCE-4B60-9908-775B8C152F5C}" presName="nodeText" presStyleLbl="alignAccFollowNode1" presStyleIdx="2" presStyleCnt="18">
        <dgm:presLayoutVars>
          <dgm:bulletEnabled val="1"/>
        </dgm:presLayoutVars>
      </dgm:prSet>
      <dgm:spPr/>
    </dgm:pt>
    <dgm:pt modelId="{8A099451-AF4C-DE47-861A-FA4DC9079EED}" type="pres">
      <dgm:prSet presAssocID="{DAD18592-D398-48FB-B10A-45D201F7D678}" presName="sibTransComposite" presStyleCnt="0"/>
      <dgm:spPr/>
    </dgm:pt>
    <dgm:pt modelId="{A7BD8D10-CF48-B043-B0D7-5B90FDAF5158}" type="pres">
      <dgm:prSet presAssocID="{F773222D-6DF6-48A3-BABD-FDB80D3A0737}" presName="compositeNode" presStyleCnt="0"/>
      <dgm:spPr/>
    </dgm:pt>
    <dgm:pt modelId="{77859552-B364-7A4D-9C53-7BB897D71DAC}" type="pres">
      <dgm:prSet presAssocID="{F773222D-6DF6-48A3-BABD-FDB80D3A0737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A3735016-4B8E-B04D-8DB1-BE381F4B6C03}" type="pres">
      <dgm:prSet presAssocID="{F773222D-6DF6-48A3-BABD-FDB80D3A0737}" presName="parSh" presStyleCnt="0"/>
      <dgm:spPr/>
    </dgm:pt>
    <dgm:pt modelId="{A937D175-D938-354C-9BAE-C1C067D9C0E4}" type="pres">
      <dgm:prSet presAssocID="{F773222D-6DF6-48A3-BABD-FDB80D3A0737}" presName="lineNode" presStyleLbl="alignAccFollowNode1" presStyleIdx="3" presStyleCnt="18"/>
      <dgm:spPr/>
    </dgm:pt>
    <dgm:pt modelId="{83A58DF0-E555-B24A-8031-5AF9DDE9438D}" type="pres">
      <dgm:prSet presAssocID="{F773222D-6DF6-48A3-BABD-FDB80D3A0737}" presName="lineArrowNode" presStyleLbl="alignAccFollowNode1" presStyleIdx="4" presStyleCnt="18"/>
      <dgm:spPr/>
    </dgm:pt>
    <dgm:pt modelId="{2B8EFDB7-7818-9E4B-BD94-A5142BB8D033}" type="pres">
      <dgm:prSet presAssocID="{9CE49601-3F9C-4349-A96E-D9261069C75E}" presName="sibTransNodeCircle" presStyleLbl="alignNode1" presStyleIdx="1" presStyleCnt="6">
        <dgm:presLayoutVars>
          <dgm:chMax val="0"/>
          <dgm:bulletEnabled/>
        </dgm:presLayoutVars>
      </dgm:prSet>
      <dgm:spPr/>
    </dgm:pt>
    <dgm:pt modelId="{E76EB981-9703-F74B-8679-A1BF2588BF50}" type="pres">
      <dgm:prSet presAssocID="{9CE49601-3F9C-4349-A96E-D9261069C75E}" presName="spacerBetweenCircleAndCallout" presStyleCnt="0">
        <dgm:presLayoutVars/>
      </dgm:prSet>
      <dgm:spPr/>
    </dgm:pt>
    <dgm:pt modelId="{5E02041B-1996-E445-B512-960E8E06A104}" type="pres">
      <dgm:prSet presAssocID="{F773222D-6DF6-48A3-BABD-FDB80D3A0737}" presName="nodeText" presStyleLbl="alignAccFollowNode1" presStyleIdx="5" presStyleCnt="18">
        <dgm:presLayoutVars>
          <dgm:bulletEnabled val="1"/>
        </dgm:presLayoutVars>
      </dgm:prSet>
      <dgm:spPr/>
    </dgm:pt>
    <dgm:pt modelId="{9B0590FB-BFA0-8745-AFEC-31F7D8EF20D5}" type="pres">
      <dgm:prSet presAssocID="{9CE49601-3F9C-4349-A96E-D9261069C75E}" presName="sibTransComposite" presStyleCnt="0"/>
      <dgm:spPr/>
    </dgm:pt>
    <dgm:pt modelId="{72457B10-ABC4-A34A-8AAC-8702AFA85818}" type="pres">
      <dgm:prSet presAssocID="{4596C85F-7D68-4E3D-AFEE-8D18C6682887}" presName="compositeNode" presStyleCnt="0"/>
      <dgm:spPr/>
    </dgm:pt>
    <dgm:pt modelId="{D43156D5-87C8-164E-A488-97C7D36971DD}" type="pres">
      <dgm:prSet presAssocID="{4596C85F-7D68-4E3D-AFEE-8D18C6682887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7551D1C8-0A86-0441-9710-9238BE266FE1}" type="pres">
      <dgm:prSet presAssocID="{4596C85F-7D68-4E3D-AFEE-8D18C6682887}" presName="parSh" presStyleCnt="0"/>
      <dgm:spPr/>
    </dgm:pt>
    <dgm:pt modelId="{7D898356-2294-5F4E-ADAC-FDC2A1EC92F3}" type="pres">
      <dgm:prSet presAssocID="{4596C85F-7D68-4E3D-AFEE-8D18C6682887}" presName="lineNode" presStyleLbl="alignAccFollowNode1" presStyleIdx="6" presStyleCnt="18"/>
      <dgm:spPr/>
    </dgm:pt>
    <dgm:pt modelId="{BC5FF34D-4D34-2E4B-B467-78EF5C4AD919}" type="pres">
      <dgm:prSet presAssocID="{4596C85F-7D68-4E3D-AFEE-8D18C6682887}" presName="lineArrowNode" presStyleLbl="alignAccFollowNode1" presStyleIdx="7" presStyleCnt="18"/>
      <dgm:spPr/>
    </dgm:pt>
    <dgm:pt modelId="{F94E5DEE-E5A6-B84F-8F59-AC281A9FCECB}" type="pres">
      <dgm:prSet presAssocID="{78806C6E-7D73-407F-B905-2D743438918B}" presName="sibTransNodeCircle" presStyleLbl="alignNode1" presStyleIdx="2" presStyleCnt="6">
        <dgm:presLayoutVars>
          <dgm:chMax val="0"/>
          <dgm:bulletEnabled/>
        </dgm:presLayoutVars>
      </dgm:prSet>
      <dgm:spPr/>
    </dgm:pt>
    <dgm:pt modelId="{0FFD5397-1724-4044-95F6-6438824DFBB6}" type="pres">
      <dgm:prSet presAssocID="{78806C6E-7D73-407F-B905-2D743438918B}" presName="spacerBetweenCircleAndCallout" presStyleCnt="0">
        <dgm:presLayoutVars/>
      </dgm:prSet>
      <dgm:spPr/>
    </dgm:pt>
    <dgm:pt modelId="{13F896B5-B9A9-4E49-934C-85A3943F3AAF}" type="pres">
      <dgm:prSet presAssocID="{4596C85F-7D68-4E3D-AFEE-8D18C6682887}" presName="nodeText" presStyleLbl="alignAccFollowNode1" presStyleIdx="8" presStyleCnt="18">
        <dgm:presLayoutVars>
          <dgm:bulletEnabled val="1"/>
        </dgm:presLayoutVars>
      </dgm:prSet>
      <dgm:spPr/>
    </dgm:pt>
    <dgm:pt modelId="{E1DFE983-D1AC-EA43-8E9E-DC211836B1BB}" type="pres">
      <dgm:prSet presAssocID="{78806C6E-7D73-407F-B905-2D743438918B}" presName="sibTransComposite" presStyleCnt="0"/>
      <dgm:spPr/>
    </dgm:pt>
    <dgm:pt modelId="{59735EB6-1459-DF47-95E1-A1D08EF18A67}" type="pres">
      <dgm:prSet presAssocID="{BDD356D3-07EC-43D8-A1D2-EFE1190D27BF}" presName="compositeNode" presStyleCnt="0"/>
      <dgm:spPr/>
    </dgm:pt>
    <dgm:pt modelId="{5A4B6F4E-CBE9-C541-AA4F-D9B5EB04C188}" type="pres">
      <dgm:prSet presAssocID="{BDD356D3-07EC-43D8-A1D2-EFE1190D27BF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8E066696-43AB-0848-9636-B1F4FB77F057}" type="pres">
      <dgm:prSet presAssocID="{BDD356D3-07EC-43D8-A1D2-EFE1190D27BF}" presName="parSh" presStyleCnt="0"/>
      <dgm:spPr/>
    </dgm:pt>
    <dgm:pt modelId="{BA536D42-08DE-744C-AA33-AFFC2308474A}" type="pres">
      <dgm:prSet presAssocID="{BDD356D3-07EC-43D8-A1D2-EFE1190D27BF}" presName="lineNode" presStyleLbl="alignAccFollowNode1" presStyleIdx="9" presStyleCnt="18"/>
      <dgm:spPr/>
    </dgm:pt>
    <dgm:pt modelId="{49D734D3-0560-2E4E-AC36-7C04C22FF02F}" type="pres">
      <dgm:prSet presAssocID="{BDD356D3-07EC-43D8-A1D2-EFE1190D27BF}" presName="lineArrowNode" presStyleLbl="alignAccFollowNode1" presStyleIdx="10" presStyleCnt="18"/>
      <dgm:spPr/>
    </dgm:pt>
    <dgm:pt modelId="{7EB60B00-2019-204E-97D3-DF2AC0D3593E}" type="pres">
      <dgm:prSet presAssocID="{B674786C-45DA-40A4-976B-E4D179595115}" presName="sibTransNodeCircle" presStyleLbl="alignNode1" presStyleIdx="3" presStyleCnt="6">
        <dgm:presLayoutVars>
          <dgm:chMax val="0"/>
          <dgm:bulletEnabled/>
        </dgm:presLayoutVars>
      </dgm:prSet>
      <dgm:spPr/>
    </dgm:pt>
    <dgm:pt modelId="{30F5A58D-24B4-8E4E-B4DF-F1B9CCBDF5B9}" type="pres">
      <dgm:prSet presAssocID="{B674786C-45DA-40A4-976B-E4D179595115}" presName="spacerBetweenCircleAndCallout" presStyleCnt="0">
        <dgm:presLayoutVars/>
      </dgm:prSet>
      <dgm:spPr/>
    </dgm:pt>
    <dgm:pt modelId="{1B6082F0-5B66-134F-9EBC-B07749658B10}" type="pres">
      <dgm:prSet presAssocID="{BDD356D3-07EC-43D8-A1D2-EFE1190D27BF}" presName="nodeText" presStyleLbl="alignAccFollowNode1" presStyleIdx="11" presStyleCnt="18">
        <dgm:presLayoutVars>
          <dgm:bulletEnabled val="1"/>
        </dgm:presLayoutVars>
      </dgm:prSet>
      <dgm:spPr/>
    </dgm:pt>
    <dgm:pt modelId="{233454E9-4D87-8E4B-9ECF-40A45EDF4088}" type="pres">
      <dgm:prSet presAssocID="{B674786C-45DA-40A4-976B-E4D179595115}" presName="sibTransComposite" presStyleCnt="0"/>
      <dgm:spPr/>
    </dgm:pt>
    <dgm:pt modelId="{BC744ADE-28F0-C14C-B30A-AEC470926116}" type="pres">
      <dgm:prSet presAssocID="{9202A1FB-F7B6-43AB-B61E-A971B1FDE1F8}" presName="compositeNode" presStyleCnt="0"/>
      <dgm:spPr/>
    </dgm:pt>
    <dgm:pt modelId="{CB5DCE8B-DF4C-8B4A-8DD1-BD92B35281EE}" type="pres">
      <dgm:prSet presAssocID="{9202A1FB-F7B6-43AB-B61E-A971B1FDE1F8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E2C2B8C1-D1FF-ED42-9B37-074B8AF15936}" type="pres">
      <dgm:prSet presAssocID="{9202A1FB-F7B6-43AB-B61E-A971B1FDE1F8}" presName="parSh" presStyleCnt="0"/>
      <dgm:spPr/>
    </dgm:pt>
    <dgm:pt modelId="{73026E6F-8EDA-1F47-9664-6A93180A3D9D}" type="pres">
      <dgm:prSet presAssocID="{9202A1FB-F7B6-43AB-B61E-A971B1FDE1F8}" presName="lineNode" presStyleLbl="alignAccFollowNode1" presStyleIdx="12" presStyleCnt="18"/>
      <dgm:spPr/>
    </dgm:pt>
    <dgm:pt modelId="{0044DDA5-9582-1147-AA07-39B9CF0330C6}" type="pres">
      <dgm:prSet presAssocID="{9202A1FB-F7B6-43AB-B61E-A971B1FDE1F8}" presName="lineArrowNode" presStyleLbl="alignAccFollowNode1" presStyleIdx="13" presStyleCnt="18"/>
      <dgm:spPr/>
    </dgm:pt>
    <dgm:pt modelId="{66DAF8BE-6D33-234B-9A7A-3EFC82BBC8D8}" type="pres">
      <dgm:prSet presAssocID="{841C1DA7-1167-4C88-9D93-E65C87C7055D}" presName="sibTransNodeCircle" presStyleLbl="alignNode1" presStyleIdx="4" presStyleCnt="6">
        <dgm:presLayoutVars>
          <dgm:chMax val="0"/>
          <dgm:bulletEnabled/>
        </dgm:presLayoutVars>
      </dgm:prSet>
      <dgm:spPr/>
    </dgm:pt>
    <dgm:pt modelId="{D7DBA95F-2152-B24F-A972-ECF81C96CBAD}" type="pres">
      <dgm:prSet presAssocID="{841C1DA7-1167-4C88-9D93-E65C87C7055D}" presName="spacerBetweenCircleAndCallout" presStyleCnt="0">
        <dgm:presLayoutVars/>
      </dgm:prSet>
      <dgm:spPr/>
    </dgm:pt>
    <dgm:pt modelId="{58890E35-949D-5D42-B020-AC7C77B96A5F}" type="pres">
      <dgm:prSet presAssocID="{9202A1FB-F7B6-43AB-B61E-A971B1FDE1F8}" presName="nodeText" presStyleLbl="alignAccFollowNode1" presStyleIdx="14" presStyleCnt="18">
        <dgm:presLayoutVars>
          <dgm:bulletEnabled val="1"/>
        </dgm:presLayoutVars>
      </dgm:prSet>
      <dgm:spPr/>
    </dgm:pt>
    <dgm:pt modelId="{513CBF2F-FEB5-E643-91A8-971E84F063FE}" type="pres">
      <dgm:prSet presAssocID="{841C1DA7-1167-4C88-9D93-E65C87C7055D}" presName="sibTransComposite" presStyleCnt="0"/>
      <dgm:spPr/>
    </dgm:pt>
    <dgm:pt modelId="{EEAF2164-D6A3-E948-99FD-A85312B15812}" type="pres">
      <dgm:prSet presAssocID="{F26FB288-4EF3-4D04-9EFD-645A5268F8D7}" presName="compositeNode" presStyleCnt="0"/>
      <dgm:spPr/>
    </dgm:pt>
    <dgm:pt modelId="{86DB9D21-8730-A543-8146-FA8507F65020}" type="pres">
      <dgm:prSet presAssocID="{F26FB288-4EF3-4D04-9EFD-645A5268F8D7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9989F2F4-55E3-3840-BD94-B9B30E2B739C}" type="pres">
      <dgm:prSet presAssocID="{F26FB288-4EF3-4D04-9EFD-645A5268F8D7}" presName="parSh" presStyleCnt="0"/>
      <dgm:spPr/>
    </dgm:pt>
    <dgm:pt modelId="{25A53B4C-9D70-B045-86EF-2D5944B7E735}" type="pres">
      <dgm:prSet presAssocID="{F26FB288-4EF3-4D04-9EFD-645A5268F8D7}" presName="lineNode" presStyleLbl="alignAccFollowNode1" presStyleIdx="15" presStyleCnt="18"/>
      <dgm:spPr/>
    </dgm:pt>
    <dgm:pt modelId="{D0BAA114-58A0-4C4D-9567-D0665D68222B}" type="pres">
      <dgm:prSet presAssocID="{F26FB288-4EF3-4D04-9EFD-645A5268F8D7}" presName="lineArrowNode" presStyleLbl="alignAccFollowNode1" presStyleIdx="16" presStyleCnt="18"/>
      <dgm:spPr/>
    </dgm:pt>
    <dgm:pt modelId="{95083C0C-A467-0C47-9A63-32FE9942EB23}" type="pres">
      <dgm:prSet presAssocID="{4E148A59-3612-47B4-8428-5D3920F9B4A0}" presName="sibTransNodeCircle" presStyleLbl="alignNode1" presStyleIdx="5" presStyleCnt="6">
        <dgm:presLayoutVars>
          <dgm:chMax val="0"/>
          <dgm:bulletEnabled/>
        </dgm:presLayoutVars>
      </dgm:prSet>
      <dgm:spPr/>
    </dgm:pt>
    <dgm:pt modelId="{182E664D-5870-3E4E-B397-E3E85ACB9455}" type="pres">
      <dgm:prSet presAssocID="{4E148A59-3612-47B4-8428-5D3920F9B4A0}" presName="spacerBetweenCircleAndCallout" presStyleCnt="0">
        <dgm:presLayoutVars/>
      </dgm:prSet>
      <dgm:spPr/>
    </dgm:pt>
    <dgm:pt modelId="{0B7F3602-8FD9-6549-9C93-6EB8DC7F90BB}" type="pres">
      <dgm:prSet presAssocID="{F26FB288-4EF3-4D04-9EFD-645A5268F8D7}" presName="nodeText" presStyleLbl="alignAccFollowNode1" presStyleIdx="17" presStyleCnt="18">
        <dgm:presLayoutVars>
          <dgm:bulletEnabled val="1"/>
        </dgm:presLayoutVars>
      </dgm:prSet>
      <dgm:spPr/>
    </dgm:pt>
  </dgm:ptLst>
  <dgm:cxnLst>
    <dgm:cxn modelId="{1C7FEF11-13B9-4EE9-B14D-B2DCF73FFD96}" srcId="{FA4EB0DA-6541-4B96-AB2F-90FBA4BFB8A0}" destId="{BDD356D3-07EC-43D8-A1D2-EFE1190D27BF}" srcOrd="3" destOrd="0" parTransId="{52DC88BD-C24A-496F-A659-ADB176BFF1A4}" sibTransId="{B674786C-45DA-40A4-976B-E4D179595115}"/>
    <dgm:cxn modelId="{C9434120-6882-4A82-A7F5-4388D48153FE}" srcId="{FA4EB0DA-6541-4B96-AB2F-90FBA4BFB8A0}" destId="{4596C85F-7D68-4E3D-AFEE-8D18C6682887}" srcOrd="2" destOrd="0" parTransId="{B337ADEB-D0DF-45CC-B18F-32065140A760}" sibTransId="{78806C6E-7D73-407F-B905-2D743438918B}"/>
    <dgm:cxn modelId="{7161A823-BC6A-6F49-A800-A809811FBCB0}" type="presOf" srcId="{78806C6E-7D73-407F-B905-2D743438918B}" destId="{F94E5DEE-E5A6-B84F-8F59-AC281A9FCECB}" srcOrd="0" destOrd="0" presId="urn:microsoft.com/office/officeart/2016/7/layout/LinearArrowProcessNumbered"/>
    <dgm:cxn modelId="{922C8035-846C-204E-9610-48A4C8D9E0D2}" type="presOf" srcId="{B674786C-45DA-40A4-976B-E4D179595115}" destId="{7EB60B00-2019-204E-97D3-DF2AC0D3593E}" srcOrd="0" destOrd="0" presId="urn:microsoft.com/office/officeart/2016/7/layout/LinearArrowProcessNumbered"/>
    <dgm:cxn modelId="{F44F3F36-E405-4530-A2DD-0E61194C292A}" srcId="{FA4EB0DA-6541-4B96-AB2F-90FBA4BFB8A0}" destId="{893D5534-7BCE-4B60-9908-775B8C152F5C}" srcOrd="0" destOrd="0" parTransId="{5C34BE2F-2AFC-4A7B-B55C-64A06EA1380B}" sibTransId="{DAD18592-D398-48FB-B10A-45D201F7D678}"/>
    <dgm:cxn modelId="{0027874B-7849-2D42-BBDC-499C3B8136E2}" type="presOf" srcId="{841C1DA7-1167-4C88-9D93-E65C87C7055D}" destId="{66DAF8BE-6D33-234B-9A7A-3EFC82BBC8D8}" srcOrd="0" destOrd="0" presId="urn:microsoft.com/office/officeart/2016/7/layout/LinearArrowProcessNumbered"/>
    <dgm:cxn modelId="{AE46974D-CFA0-8249-B85E-27D484BE601A}" type="presOf" srcId="{F773222D-6DF6-48A3-BABD-FDB80D3A0737}" destId="{5E02041B-1996-E445-B512-960E8E06A104}" srcOrd="0" destOrd="0" presId="urn:microsoft.com/office/officeart/2016/7/layout/LinearArrowProcessNumbered"/>
    <dgm:cxn modelId="{05D65565-37D1-1840-ABB3-F1D16955F94F}" type="presOf" srcId="{9CE49601-3F9C-4349-A96E-D9261069C75E}" destId="{2B8EFDB7-7818-9E4B-BD94-A5142BB8D033}" srcOrd="0" destOrd="0" presId="urn:microsoft.com/office/officeart/2016/7/layout/LinearArrowProcessNumbered"/>
    <dgm:cxn modelId="{41ED1C80-B156-264E-A0F0-649FE20F202D}" type="presOf" srcId="{9202A1FB-F7B6-43AB-B61E-A971B1FDE1F8}" destId="{58890E35-949D-5D42-B020-AC7C77B96A5F}" srcOrd="0" destOrd="0" presId="urn:microsoft.com/office/officeart/2016/7/layout/LinearArrowProcessNumbered"/>
    <dgm:cxn modelId="{78A70182-9446-46F6-854D-657CBD2D41D4}" srcId="{FA4EB0DA-6541-4B96-AB2F-90FBA4BFB8A0}" destId="{F26FB288-4EF3-4D04-9EFD-645A5268F8D7}" srcOrd="5" destOrd="0" parTransId="{846192D0-5259-4CC8-BE8E-A54DB4CD8F24}" sibTransId="{4E148A59-3612-47B4-8428-5D3920F9B4A0}"/>
    <dgm:cxn modelId="{CDB27B85-40CB-416B-853B-3A0CB7973DE7}" srcId="{FA4EB0DA-6541-4B96-AB2F-90FBA4BFB8A0}" destId="{F773222D-6DF6-48A3-BABD-FDB80D3A0737}" srcOrd="1" destOrd="0" parTransId="{CE26C961-7A58-4233-BD9B-BEA4458A82D3}" sibTransId="{9CE49601-3F9C-4349-A96E-D9261069C75E}"/>
    <dgm:cxn modelId="{486C098E-16E4-3944-AF92-9B0B69082928}" type="presOf" srcId="{BDD356D3-07EC-43D8-A1D2-EFE1190D27BF}" destId="{1B6082F0-5B66-134F-9EBC-B07749658B10}" srcOrd="0" destOrd="0" presId="urn:microsoft.com/office/officeart/2016/7/layout/LinearArrowProcessNumbered"/>
    <dgm:cxn modelId="{6505DBA6-A2EF-A34F-AE7F-8E0C86338338}" type="presOf" srcId="{FA4EB0DA-6541-4B96-AB2F-90FBA4BFB8A0}" destId="{30FBF837-9D0B-4D40-8327-7D98D0A6F27A}" srcOrd="0" destOrd="0" presId="urn:microsoft.com/office/officeart/2016/7/layout/LinearArrowProcessNumbered"/>
    <dgm:cxn modelId="{EC47C0AF-CAAE-1F4A-89FA-38D3C3DAFEB8}" type="presOf" srcId="{893D5534-7BCE-4B60-9908-775B8C152F5C}" destId="{775BB89D-07CF-074A-99DB-32F8CAB63717}" srcOrd="0" destOrd="0" presId="urn:microsoft.com/office/officeart/2016/7/layout/LinearArrowProcessNumbered"/>
    <dgm:cxn modelId="{8FC955B3-5516-D74B-A08B-9F5550D7CB71}" type="presOf" srcId="{4E148A59-3612-47B4-8428-5D3920F9B4A0}" destId="{95083C0C-A467-0C47-9A63-32FE9942EB23}" srcOrd="0" destOrd="0" presId="urn:microsoft.com/office/officeart/2016/7/layout/LinearArrowProcessNumbered"/>
    <dgm:cxn modelId="{A66509BB-BF8B-474A-8CF9-42C50E1F786D}" type="presOf" srcId="{DAD18592-D398-48FB-B10A-45D201F7D678}" destId="{C7567C14-1CBF-4449-8A8E-A1F8D554231D}" srcOrd="0" destOrd="0" presId="urn:microsoft.com/office/officeart/2016/7/layout/LinearArrowProcessNumbered"/>
    <dgm:cxn modelId="{BE6F23DA-0B94-4965-A6A1-3E171DCC5ED7}" srcId="{FA4EB0DA-6541-4B96-AB2F-90FBA4BFB8A0}" destId="{9202A1FB-F7B6-43AB-B61E-A971B1FDE1F8}" srcOrd="4" destOrd="0" parTransId="{9DCBDAF7-946B-4B79-89D7-789DEA22DC6A}" sibTransId="{841C1DA7-1167-4C88-9D93-E65C87C7055D}"/>
    <dgm:cxn modelId="{896258EB-54E8-A243-B4FC-A4C0B20367CC}" type="presOf" srcId="{F26FB288-4EF3-4D04-9EFD-645A5268F8D7}" destId="{0B7F3602-8FD9-6549-9C93-6EB8DC7F90BB}" srcOrd="0" destOrd="0" presId="urn:microsoft.com/office/officeart/2016/7/layout/LinearArrowProcessNumbered"/>
    <dgm:cxn modelId="{0D26F2F0-A44D-5F4E-8F92-72BB4E137318}" type="presOf" srcId="{4596C85F-7D68-4E3D-AFEE-8D18C6682887}" destId="{13F896B5-B9A9-4E49-934C-85A3943F3AAF}" srcOrd="0" destOrd="0" presId="urn:microsoft.com/office/officeart/2016/7/layout/LinearArrowProcessNumbered"/>
    <dgm:cxn modelId="{FAE78E35-6186-3648-8CD8-B51A9E7235FF}" type="presParOf" srcId="{30FBF837-9D0B-4D40-8327-7D98D0A6F27A}" destId="{68D36147-6F09-3845-8C49-35237C933E08}" srcOrd="0" destOrd="0" presId="urn:microsoft.com/office/officeart/2016/7/layout/LinearArrowProcessNumbered"/>
    <dgm:cxn modelId="{A6AE4ABE-1A57-D141-AAA4-DD113FEBED64}" type="presParOf" srcId="{68D36147-6F09-3845-8C49-35237C933E08}" destId="{B8947B39-C724-8F4B-A0EE-F00E226EDD55}" srcOrd="0" destOrd="0" presId="urn:microsoft.com/office/officeart/2016/7/layout/LinearArrowProcessNumbered"/>
    <dgm:cxn modelId="{5F3BDC65-9D2F-7840-B8E4-6A8B010519C6}" type="presParOf" srcId="{68D36147-6F09-3845-8C49-35237C933E08}" destId="{C5DE2D4E-FD32-3C45-810D-AE0C5B2E9323}" srcOrd="1" destOrd="0" presId="urn:microsoft.com/office/officeart/2016/7/layout/LinearArrowProcessNumbered"/>
    <dgm:cxn modelId="{57CBC0D8-2675-FE42-A310-6B62C610782D}" type="presParOf" srcId="{C5DE2D4E-FD32-3C45-810D-AE0C5B2E9323}" destId="{EA8CD9EC-9539-1841-BAA5-89583FE60F49}" srcOrd="0" destOrd="0" presId="urn:microsoft.com/office/officeart/2016/7/layout/LinearArrowProcessNumbered"/>
    <dgm:cxn modelId="{EAE88912-4A34-7743-8683-D63530A71C4A}" type="presParOf" srcId="{C5DE2D4E-FD32-3C45-810D-AE0C5B2E9323}" destId="{F01534D1-8B9B-AC46-A507-B09556B56F41}" srcOrd="1" destOrd="0" presId="urn:microsoft.com/office/officeart/2016/7/layout/LinearArrowProcessNumbered"/>
    <dgm:cxn modelId="{78A8866B-13AB-3241-8181-400C7ECDB935}" type="presParOf" srcId="{C5DE2D4E-FD32-3C45-810D-AE0C5B2E9323}" destId="{C7567C14-1CBF-4449-8A8E-A1F8D554231D}" srcOrd="2" destOrd="0" presId="urn:microsoft.com/office/officeart/2016/7/layout/LinearArrowProcessNumbered"/>
    <dgm:cxn modelId="{F598844E-F5F7-C440-889F-AE223CD169E0}" type="presParOf" srcId="{C5DE2D4E-FD32-3C45-810D-AE0C5B2E9323}" destId="{B3F0536D-BC02-D842-B51A-3392FE0F841A}" srcOrd="3" destOrd="0" presId="urn:microsoft.com/office/officeart/2016/7/layout/LinearArrowProcessNumbered"/>
    <dgm:cxn modelId="{34BEC4FC-260D-7D4A-909D-7E3E4A09BC13}" type="presParOf" srcId="{68D36147-6F09-3845-8C49-35237C933E08}" destId="{775BB89D-07CF-074A-99DB-32F8CAB63717}" srcOrd="2" destOrd="0" presId="urn:microsoft.com/office/officeart/2016/7/layout/LinearArrowProcessNumbered"/>
    <dgm:cxn modelId="{05E18FEC-2380-5143-9C9A-4A049B725F4F}" type="presParOf" srcId="{30FBF837-9D0B-4D40-8327-7D98D0A6F27A}" destId="{8A099451-AF4C-DE47-861A-FA4DC9079EED}" srcOrd="1" destOrd="0" presId="urn:microsoft.com/office/officeart/2016/7/layout/LinearArrowProcessNumbered"/>
    <dgm:cxn modelId="{F502B2AD-7F23-0847-A07F-AF0671704F06}" type="presParOf" srcId="{30FBF837-9D0B-4D40-8327-7D98D0A6F27A}" destId="{A7BD8D10-CF48-B043-B0D7-5B90FDAF5158}" srcOrd="2" destOrd="0" presId="urn:microsoft.com/office/officeart/2016/7/layout/LinearArrowProcessNumbered"/>
    <dgm:cxn modelId="{87ED5FE1-8020-2E4E-B16B-EBD7653D256A}" type="presParOf" srcId="{A7BD8D10-CF48-B043-B0D7-5B90FDAF5158}" destId="{77859552-B364-7A4D-9C53-7BB897D71DAC}" srcOrd="0" destOrd="0" presId="urn:microsoft.com/office/officeart/2016/7/layout/LinearArrowProcessNumbered"/>
    <dgm:cxn modelId="{166013C8-B2C7-D640-AD33-8FBE87920A14}" type="presParOf" srcId="{A7BD8D10-CF48-B043-B0D7-5B90FDAF5158}" destId="{A3735016-4B8E-B04D-8DB1-BE381F4B6C03}" srcOrd="1" destOrd="0" presId="urn:microsoft.com/office/officeart/2016/7/layout/LinearArrowProcessNumbered"/>
    <dgm:cxn modelId="{1AF589AD-F442-5648-ABC8-0D94C4AEADB8}" type="presParOf" srcId="{A3735016-4B8E-B04D-8DB1-BE381F4B6C03}" destId="{A937D175-D938-354C-9BAE-C1C067D9C0E4}" srcOrd="0" destOrd="0" presId="urn:microsoft.com/office/officeart/2016/7/layout/LinearArrowProcessNumbered"/>
    <dgm:cxn modelId="{E888CC48-D06B-5942-BCA6-303D298A8F67}" type="presParOf" srcId="{A3735016-4B8E-B04D-8DB1-BE381F4B6C03}" destId="{83A58DF0-E555-B24A-8031-5AF9DDE9438D}" srcOrd="1" destOrd="0" presId="urn:microsoft.com/office/officeart/2016/7/layout/LinearArrowProcessNumbered"/>
    <dgm:cxn modelId="{3E56178E-BD5A-6B48-B980-3807A6832A02}" type="presParOf" srcId="{A3735016-4B8E-B04D-8DB1-BE381F4B6C03}" destId="{2B8EFDB7-7818-9E4B-BD94-A5142BB8D033}" srcOrd="2" destOrd="0" presId="urn:microsoft.com/office/officeart/2016/7/layout/LinearArrowProcessNumbered"/>
    <dgm:cxn modelId="{6EE5E6A9-CFD7-D14A-B81F-997A2AC2FE48}" type="presParOf" srcId="{A3735016-4B8E-B04D-8DB1-BE381F4B6C03}" destId="{E76EB981-9703-F74B-8679-A1BF2588BF50}" srcOrd="3" destOrd="0" presId="urn:microsoft.com/office/officeart/2016/7/layout/LinearArrowProcessNumbered"/>
    <dgm:cxn modelId="{A894A0D2-5B10-C047-8036-43CE536075A1}" type="presParOf" srcId="{A7BD8D10-CF48-B043-B0D7-5B90FDAF5158}" destId="{5E02041B-1996-E445-B512-960E8E06A104}" srcOrd="2" destOrd="0" presId="urn:microsoft.com/office/officeart/2016/7/layout/LinearArrowProcessNumbered"/>
    <dgm:cxn modelId="{5890FAF5-16F9-4F48-A910-B726049EA424}" type="presParOf" srcId="{30FBF837-9D0B-4D40-8327-7D98D0A6F27A}" destId="{9B0590FB-BFA0-8745-AFEC-31F7D8EF20D5}" srcOrd="3" destOrd="0" presId="urn:microsoft.com/office/officeart/2016/7/layout/LinearArrowProcessNumbered"/>
    <dgm:cxn modelId="{EDEF0467-F0AF-584A-B3B6-C643FC8F219C}" type="presParOf" srcId="{30FBF837-9D0B-4D40-8327-7D98D0A6F27A}" destId="{72457B10-ABC4-A34A-8AAC-8702AFA85818}" srcOrd="4" destOrd="0" presId="urn:microsoft.com/office/officeart/2016/7/layout/LinearArrowProcessNumbered"/>
    <dgm:cxn modelId="{94B1903B-EE72-3A47-9EEE-6BC3945E4DC7}" type="presParOf" srcId="{72457B10-ABC4-A34A-8AAC-8702AFA85818}" destId="{D43156D5-87C8-164E-A488-97C7D36971DD}" srcOrd="0" destOrd="0" presId="urn:microsoft.com/office/officeart/2016/7/layout/LinearArrowProcessNumbered"/>
    <dgm:cxn modelId="{ED015783-83B7-C04A-8705-9BFD45D34AD1}" type="presParOf" srcId="{72457B10-ABC4-A34A-8AAC-8702AFA85818}" destId="{7551D1C8-0A86-0441-9710-9238BE266FE1}" srcOrd="1" destOrd="0" presId="urn:microsoft.com/office/officeart/2016/7/layout/LinearArrowProcessNumbered"/>
    <dgm:cxn modelId="{3490C2CA-658E-5E44-A5A8-74166B4A9EDA}" type="presParOf" srcId="{7551D1C8-0A86-0441-9710-9238BE266FE1}" destId="{7D898356-2294-5F4E-ADAC-FDC2A1EC92F3}" srcOrd="0" destOrd="0" presId="urn:microsoft.com/office/officeart/2016/7/layout/LinearArrowProcessNumbered"/>
    <dgm:cxn modelId="{BB2556B8-6241-704F-92DA-01415FD0B505}" type="presParOf" srcId="{7551D1C8-0A86-0441-9710-9238BE266FE1}" destId="{BC5FF34D-4D34-2E4B-B467-78EF5C4AD919}" srcOrd="1" destOrd="0" presId="urn:microsoft.com/office/officeart/2016/7/layout/LinearArrowProcessNumbered"/>
    <dgm:cxn modelId="{64D083C2-471D-FC49-AB81-69BADD6DA1C5}" type="presParOf" srcId="{7551D1C8-0A86-0441-9710-9238BE266FE1}" destId="{F94E5DEE-E5A6-B84F-8F59-AC281A9FCECB}" srcOrd="2" destOrd="0" presId="urn:microsoft.com/office/officeart/2016/7/layout/LinearArrowProcessNumbered"/>
    <dgm:cxn modelId="{C3B8C09E-3599-244F-8329-74C5ED780BBA}" type="presParOf" srcId="{7551D1C8-0A86-0441-9710-9238BE266FE1}" destId="{0FFD5397-1724-4044-95F6-6438824DFBB6}" srcOrd="3" destOrd="0" presId="urn:microsoft.com/office/officeart/2016/7/layout/LinearArrowProcessNumbered"/>
    <dgm:cxn modelId="{5E0CCA28-195E-F44D-AFB6-FAD1DB9C8F10}" type="presParOf" srcId="{72457B10-ABC4-A34A-8AAC-8702AFA85818}" destId="{13F896B5-B9A9-4E49-934C-85A3943F3AAF}" srcOrd="2" destOrd="0" presId="urn:microsoft.com/office/officeart/2016/7/layout/LinearArrowProcessNumbered"/>
    <dgm:cxn modelId="{61EF4E4B-DA90-DA49-BBDF-CC6957614A85}" type="presParOf" srcId="{30FBF837-9D0B-4D40-8327-7D98D0A6F27A}" destId="{E1DFE983-D1AC-EA43-8E9E-DC211836B1BB}" srcOrd="5" destOrd="0" presId="urn:microsoft.com/office/officeart/2016/7/layout/LinearArrowProcessNumbered"/>
    <dgm:cxn modelId="{C82C7B77-0142-3A41-9E38-DB2DD6B8D05E}" type="presParOf" srcId="{30FBF837-9D0B-4D40-8327-7D98D0A6F27A}" destId="{59735EB6-1459-DF47-95E1-A1D08EF18A67}" srcOrd="6" destOrd="0" presId="urn:microsoft.com/office/officeart/2016/7/layout/LinearArrowProcessNumbered"/>
    <dgm:cxn modelId="{A90759BA-C89B-AF47-8B71-FF935F7C5853}" type="presParOf" srcId="{59735EB6-1459-DF47-95E1-A1D08EF18A67}" destId="{5A4B6F4E-CBE9-C541-AA4F-D9B5EB04C188}" srcOrd="0" destOrd="0" presId="urn:microsoft.com/office/officeart/2016/7/layout/LinearArrowProcessNumbered"/>
    <dgm:cxn modelId="{661F194F-6CD7-8941-9D64-F0285091B11D}" type="presParOf" srcId="{59735EB6-1459-DF47-95E1-A1D08EF18A67}" destId="{8E066696-43AB-0848-9636-B1F4FB77F057}" srcOrd="1" destOrd="0" presId="urn:microsoft.com/office/officeart/2016/7/layout/LinearArrowProcessNumbered"/>
    <dgm:cxn modelId="{E48B649C-D27D-4549-AC1B-63AE30069E1A}" type="presParOf" srcId="{8E066696-43AB-0848-9636-B1F4FB77F057}" destId="{BA536D42-08DE-744C-AA33-AFFC2308474A}" srcOrd="0" destOrd="0" presId="urn:microsoft.com/office/officeart/2016/7/layout/LinearArrowProcessNumbered"/>
    <dgm:cxn modelId="{DEDCA3A7-26E4-034E-AE2D-33F49DADA843}" type="presParOf" srcId="{8E066696-43AB-0848-9636-B1F4FB77F057}" destId="{49D734D3-0560-2E4E-AC36-7C04C22FF02F}" srcOrd="1" destOrd="0" presId="urn:microsoft.com/office/officeart/2016/7/layout/LinearArrowProcessNumbered"/>
    <dgm:cxn modelId="{EC6ABF9D-422E-C34A-9BC1-40B9A6E090A8}" type="presParOf" srcId="{8E066696-43AB-0848-9636-B1F4FB77F057}" destId="{7EB60B00-2019-204E-97D3-DF2AC0D3593E}" srcOrd="2" destOrd="0" presId="urn:microsoft.com/office/officeart/2016/7/layout/LinearArrowProcessNumbered"/>
    <dgm:cxn modelId="{2C96FAAA-D60B-5448-8FAF-6243BBB0CFB4}" type="presParOf" srcId="{8E066696-43AB-0848-9636-B1F4FB77F057}" destId="{30F5A58D-24B4-8E4E-B4DF-F1B9CCBDF5B9}" srcOrd="3" destOrd="0" presId="urn:microsoft.com/office/officeart/2016/7/layout/LinearArrowProcessNumbered"/>
    <dgm:cxn modelId="{05FDB394-F73F-BE4C-8FA8-40CDB6626146}" type="presParOf" srcId="{59735EB6-1459-DF47-95E1-A1D08EF18A67}" destId="{1B6082F0-5B66-134F-9EBC-B07749658B10}" srcOrd="2" destOrd="0" presId="urn:microsoft.com/office/officeart/2016/7/layout/LinearArrowProcessNumbered"/>
    <dgm:cxn modelId="{48F62606-1EBE-E443-A954-AD67DF913B9B}" type="presParOf" srcId="{30FBF837-9D0B-4D40-8327-7D98D0A6F27A}" destId="{233454E9-4D87-8E4B-9ECF-40A45EDF4088}" srcOrd="7" destOrd="0" presId="urn:microsoft.com/office/officeart/2016/7/layout/LinearArrowProcessNumbered"/>
    <dgm:cxn modelId="{66A2D22B-4A25-544F-B186-96A7BDF3AC94}" type="presParOf" srcId="{30FBF837-9D0B-4D40-8327-7D98D0A6F27A}" destId="{BC744ADE-28F0-C14C-B30A-AEC470926116}" srcOrd="8" destOrd="0" presId="urn:microsoft.com/office/officeart/2016/7/layout/LinearArrowProcessNumbered"/>
    <dgm:cxn modelId="{324528B3-8628-2B49-8EAE-AE4D2EDC8F79}" type="presParOf" srcId="{BC744ADE-28F0-C14C-B30A-AEC470926116}" destId="{CB5DCE8B-DF4C-8B4A-8DD1-BD92B35281EE}" srcOrd="0" destOrd="0" presId="urn:microsoft.com/office/officeart/2016/7/layout/LinearArrowProcessNumbered"/>
    <dgm:cxn modelId="{CD62CB59-4382-A142-919C-5D22AA8D6CE3}" type="presParOf" srcId="{BC744ADE-28F0-C14C-B30A-AEC470926116}" destId="{E2C2B8C1-D1FF-ED42-9B37-074B8AF15936}" srcOrd="1" destOrd="0" presId="urn:microsoft.com/office/officeart/2016/7/layout/LinearArrowProcessNumbered"/>
    <dgm:cxn modelId="{56319497-6E69-2F49-A8D9-D087E9E9C64B}" type="presParOf" srcId="{E2C2B8C1-D1FF-ED42-9B37-074B8AF15936}" destId="{73026E6F-8EDA-1F47-9664-6A93180A3D9D}" srcOrd="0" destOrd="0" presId="urn:microsoft.com/office/officeart/2016/7/layout/LinearArrowProcessNumbered"/>
    <dgm:cxn modelId="{A05DEA59-0F07-9C4C-BE90-03F4DE855D7E}" type="presParOf" srcId="{E2C2B8C1-D1FF-ED42-9B37-074B8AF15936}" destId="{0044DDA5-9582-1147-AA07-39B9CF0330C6}" srcOrd="1" destOrd="0" presId="urn:microsoft.com/office/officeart/2016/7/layout/LinearArrowProcessNumbered"/>
    <dgm:cxn modelId="{4F8BF2DC-DB9A-F546-84E4-72E1A3EA2E12}" type="presParOf" srcId="{E2C2B8C1-D1FF-ED42-9B37-074B8AF15936}" destId="{66DAF8BE-6D33-234B-9A7A-3EFC82BBC8D8}" srcOrd="2" destOrd="0" presId="urn:microsoft.com/office/officeart/2016/7/layout/LinearArrowProcessNumbered"/>
    <dgm:cxn modelId="{11019338-215C-894F-82BA-E744CFB63AA4}" type="presParOf" srcId="{E2C2B8C1-D1FF-ED42-9B37-074B8AF15936}" destId="{D7DBA95F-2152-B24F-A972-ECF81C96CBAD}" srcOrd="3" destOrd="0" presId="urn:microsoft.com/office/officeart/2016/7/layout/LinearArrowProcessNumbered"/>
    <dgm:cxn modelId="{6B9ACE22-E866-524D-BABD-18447422215E}" type="presParOf" srcId="{BC744ADE-28F0-C14C-B30A-AEC470926116}" destId="{58890E35-949D-5D42-B020-AC7C77B96A5F}" srcOrd="2" destOrd="0" presId="urn:microsoft.com/office/officeart/2016/7/layout/LinearArrowProcessNumbered"/>
    <dgm:cxn modelId="{C9D38B75-82C3-004F-9AF2-284FFAF96D95}" type="presParOf" srcId="{30FBF837-9D0B-4D40-8327-7D98D0A6F27A}" destId="{513CBF2F-FEB5-E643-91A8-971E84F063FE}" srcOrd="9" destOrd="0" presId="urn:microsoft.com/office/officeart/2016/7/layout/LinearArrowProcessNumbered"/>
    <dgm:cxn modelId="{BEDAC2EC-59E1-C74B-B0F0-43DFB02B3362}" type="presParOf" srcId="{30FBF837-9D0B-4D40-8327-7D98D0A6F27A}" destId="{EEAF2164-D6A3-E948-99FD-A85312B15812}" srcOrd="10" destOrd="0" presId="urn:microsoft.com/office/officeart/2016/7/layout/LinearArrowProcessNumbered"/>
    <dgm:cxn modelId="{F2FAACCA-DE50-ED44-9B3B-E19FFA9B455F}" type="presParOf" srcId="{EEAF2164-D6A3-E948-99FD-A85312B15812}" destId="{86DB9D21-8730-A543-8146-FA8507F65020}" srcOrd="0" destOrd="0" presId="urn:microsoft.com/office/officeart/2016/7/layout/LinearArrowProcessNumbered"/>
    <dgm:cxn modelId="{D8385391-3C87-5844-B127-F7F5FD496A6A}" type="presParOf" srcId="{EEAF2164-D6A3-E948-99FD-A85312B15812}" destId="{9989F2F4-55E3-3840-BD94-B9B30E2B739C}" srcOrd="1" destOrd="0" presId="urn:microsoft.com/office/officeart/2016/7/layout/LinearArrowProcessNumbered"/>
    <dgm:cxn modelId="{916CFDBC-322A-2C42-A8D0-75A409377602}" type="presParOf" srcId="{9989F2F4-55E3-3840-BD94-B9B30E2B739C}" destId="{25A53B4C-9D70-B045-86EF-2D5944B7E735}" srcOrd="0" destOrd="0" presId="urn:microsoft.com/office/officeart/2016/7/layout/LinearArrowProcessNumbered"/>
    <dgm:cxn modelId="{7B41A2CD-D984-524C-8571-1E7EA91EC8EC}" type="presParOf" srcId="{9989F2F4-55E3-3840-BD94-B9B30E2B739C}" destId="{D0BAA114-58A0-4C4D-9567-D0665D68222B}" srcOrd="1" destOrd="0" presId="urn:microsoft.com/office/officeart/2016/7/layout/LinearArrowProcessNumbered"/>
    <dgm:cxn modelId="{75A9D644-24B8-C54C-9413-8841214D3A5C}" type="presParOf" srcId="{9989F2F4-55E3-3840-BD94-B9B30E2B739C}" destId="{95083C0C-A467-0C47-9A63-32FE9942EB23}" srcOrd="2" destOrd="0" presId="urn:microsoft.com/office/officeart/2016/7/layout/LinearArrowProcessNumbered"/>
    <dgm:cxn modelId="{5325261D-007B-9140-9089-202A86401CBB}" type="presParOf" srcId="{9989F2F4-55E3-3840-BD94-B9B30E2B739C}" destId="{182E664D-5870-3E4E-B397-E3E85ACB9455}" srcOrd="3" destOrd="0" presId="urn:microsoft.com/office/officeart/2016/7/layout/LinearArrowProcessNumbered"/>
    <dgm:cxn modelId="{85171967-774A-DA4F-8BF8-53D31FBDE3A8}" type="presParOf" srcId="{EEAF2164-D6A3-E948-99FD-A85312B15812}" destId="{0B7F3602-8FD9-6549-9C93-6EB8DC7F90BB}" srcOrd="2" destOrd="0" presId="urn:microsoft.com/office/officeart/2016/7/layout/LinearArrow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A76FD69-EFF8-4A97-9056-8D90648A8962}">
      <dsp:nvSpPr>
        <dsp:cNvPr id="0" name=""/>
        <dsp:cNvSpPr/>
      </dsp:nvSpPr>
      <dsp:spPr>
        <a:xfrm>
          <a:off x="695050" y="1312"/>
          <a:ext cx="826716" cy="826716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BF20A75-23BE-42C6-AD6E-23997C70F074}">
      <dsp:nvSpPr>
        <dsp:cNvPr id="0" name=""/>
        <dsp:cNvSpPr/>
      </dsp:nvSpPr>
      <dsp:spPr>
        <a:xfrm>
          <a:off x="871236" y="177498"/>
          <a:ext cx="474345" cy="47434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9A18DC-A0E5-4F3F-A926-378C7D90A524}">
      <dsp:nvSpPr>
        <dsp:cNvPr id="0" name=""/>
        <dsp:cNvSpPr/>
      </dsp:nvSpPr>
      <dsp:spPr>
        <a:xfrm>
          <a:off x="430772" y="1085531"/>
          <a:ext cx="1355273" cy="5421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IN" sz="1200" b="1" kern="1200"/>
            <a:t>Introduction</a:t>
          </a:r>
          <a:endParaRPr lang="en-US" sz="1200" kern="1200"/>
        </a:p>
      </dsp:txBody>
      <dsp:txXfrm>
        <a:off x="430772" y="1085531"/>
        <a:ext cx="1355273" cy="542109"/>
      </dsp:txXfrm>
    </dsp:sp>
    <dsp:sp modelId="{51C47D80-E6D4-4487-8767-23525589B580}">
      <dsp:nvSpPr>
        <dsp:cNvPr id="0" name=""/>
        <dsp:cNvSpPr/>
      </dsp:nvSpPr>
      <dsp:spPr>
        <a:xfrm>
          <a:off x="2287497" y="1312"/>
          <a:ext cx="826716" cy="826716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D602330-28FB-40CE-A2C6-F23FB430EFFB}">
      <dsp:nvSpPr>
        <dsp:cNvPr id="0" name=""/>
        <dsp:cNvSpPr/>
      </dsp:nvSpPr>
      <dsp:spPr>
        <a:xfrm>
          <a:off x="2463682" y="177498"/>
          <a:ext cx="474345" cy="47434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AE7D644-0FF4-48E1-B055-0E08E75DE647}">
      <dsp:nvSpPr>
        <dsp:cNvPr id="0" name=""/>
        <dsp:cNvSpPr/>
      </dsp:nvSpPr>
      <dsp:spPr>
        <a:xfrm>
          <a:off x="2023218" y="1085531"/>
          <a:ext cx="1355273" cy="5421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IN" sz="1200" b="1" kern="1200"/>
            <a:t>Business Overview</a:t>
          </a:r>
          <a:endParaRPr lang="en-US" sz="1200" kern="1200"/>
        </a:p>
      </dsp:txBody>
      <dsp:txXfrm>
        <a:off x="2023218" y="1085531"/>
        <a:ext cx="1355273" cy="542109"/>
      </dsp:txXfrm>
    </dsp:sp>
    <dsp:sp modelId="{592EE11F-B60A-472E-BF0A-395EA29A8572}">
      <dsp:nvSpPr>
        <dsp:cNvPr id="0" name=""/>
        <dsp:cNvSpPr/>
      </dsp:nvSpPr>
      <dsp:spPr>
        <a:xfrm>
          <a:off x="3879943" y="1312"/>
          <a:ext cx="826716" cy="826716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CE345F1-DD5B-4513-8ADB-0DFDBD063FAE}">
      <dsp:nvSpPr>
        <dsp:cNvPr id="0" name=""/>
        <dsp:cNvSpPr/>
      </dsp:nvSpPr>
      <dsp:spPr>
        <a:xfrm>
          <a:off x="4056129" y="177498"/>
          <a:ext cx="474345" cy="47434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B8B0C60-4215-4576-BF10-2BFFAE5B8F62}">
      <dsp:nvSpPr>
        <dsp:cNvPr id="0" name=""/>
        <dsp:cNvSpPr/>
      </dsp:nvSpPr>
      <dsp:spPr>
        <a:xfrm>
          <a:off x="3615665" y="1085531"/>
          <a:ext cx="1355273" cy="5421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IN" sz="1200" b="1" kern="1200"/>
            <a:t>Project Scope</a:t>
          </a:r>
          <a:endParaRPr lang="en-US" sz="1200" kern="1200"/>
        </a:p>
      </dsp:txBody>
      <dsp:txXfrm>
        <a:off x="3615665" y="1085531"/>
        <a:ext cx="1355273" cy="542109"/>
      </dsp:txXfrm>
    </dsp:sp>
    <dsp:sp modelId="{F88D05F4-4EF2-445E-81CF-12138633BD51}">
      <dsp:nvSpPr>
        <dsp:cNvPr id="0" name=""/>
        <dsp:cNvSpPr/>
      </dsp:nvSpPr>
      <dsp:spPr>
        <a:xfrm>
          <a:off x="5472389" y="1312"/>
          <a:ext cx="826716" cy="826716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1F8A7F2-5553-4340-B7AA-458F2C52683D}">
      <dsp:nvSpPr>
        <dsp:cNvPr id="0" name=""/>
        <dsp:cNvSpPr/>
      </dsp:nvSpPr>
      <dsp:spPr>
        <a:xfrm>
          <a:off x="5648575" y="177498"/>
          <a:ext cx="474345" cy="47434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4F5B93-ADF0-4C99-94DC-2731644278D3}">
      <dsp:nvSpPr>
        <dsp:cNvPr id="0" name=""/>
        <dsp:cNvSpPr/>
      </dsp:nvSpPr>
      <dsp:spPr>
        <a:xfrm>
          <a:off x="5208111" y="1085531"/>
          <a:ext cx="1355273" cy="5421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IN" sz="1200" b="1" kern="1200"/>
            <a:t>Data Model</a:t>
          </a:r>
          <a:endParaRPr lang="en-US" sz="1200" kern="1200"/>
        </a:p>
      </dsp:txBody>
      <dsp:txXfrm>
        <a:off x="5208111" y="1085531"/>
        <a:ext cx="1355273" cy="542109"/>
      </dsp:txXfrm>
    </dsp:sp>
    <dsp:sp modelId="{80FA4ABD-0DBA-418A-A5AD-09D460D84C6E}">
      <dsp:nvSpPr>
        <dsp:cNvPr id="0" name=""/>
        <dsp:cNvSpPr/>
      </dsp:nvSpPr>
      <dsp:spPr>
        <a:xfrm>
          <a:off x="7064836" y="1312"/>
          <a:ext cx="826716" cy="826716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5A308CE-CFC7-4047-A9D5-7BCF01C3424E}">
      <dsp:nvSpPr>
        <dsp:cNvPr id="0" name=""/>
        <dsp:cNvSpPr/>
      </dsp:nvSpPr>
      <dsp:spPr>
        <a:xfrm>
          <a:off x="7241021" y="177498"/>
          <a:ext cx="474345" cy="474345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0BA73E3-D4B2-4744-B35B-64DC557F34CC}">
      <dsp:nvSpPr>
        <dsp:cNvPr id="0" name=""/>
        <dsp:cNvSpPr/>
      </dsp:nvSpPr>
      <dsp:spPr>
        <a:xfrm>
          <a:off x="6800557" y="1085531"/>
          <a:ext cx="1355273" cy="5421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IN" sz="1200" b="1" kern="1200"/>
            <a:t>Challenges Encountered</a:t>
          </a:r>
          <a:endParaRPr lang="en-US" sz="1200" kern="1200"/>
        </a:p>
      </dsp:txBody>
      <dsp:txXfrm>
        <a:off x="6800557" y="1085531"/>
        <a:ext cx="1355273" cy="542109"/>
      </dsp:txXfrm>
    </dsp:sp>
    <dsp:sp modelId="{B05AC34A-924C-4D82-9F7F-B5A7774BB496}">
      <dsp:nvSpPr>
        <dsp:cNvPr id="0" name=""/>
        <dsp:cNvSpPr/>
      </dsp:nvSpPr>
      <dsp:spPr>
        <a:xfrm>
          <a:off x="8657282" y="1312"/>
          <a:ext cx="826716" cy="826716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3296E87-A989-4175-8FD6-8347F20E8409}">
      <dsp:nvSpPr>
        <dsp:cNvPr id="0" name=""/>
        <dsp:cNvSpPr/>
      </dsp:nvSpPr>
      <dsp:spPr>
        <a:xfrm>
          <a:off x="8833467" y="177498"/>
          <a:ext cx="474345" cy="474345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A09EBF-25EB-4701-8BF1-22C3356E6314}">
      <dsp:nvSpPr>
        <dsp:cNvPr id="0" name=""/>
        <dsp:cNvSpPr/>
      </dsp:nvSpPr>
      <dsp:spPr>
        <a:xfrm>
          <a:off x="8393004" y="1085531"/>
          <a:ext cx="1355273" cy="5421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IN" sz="1200" b="1" kern="1200"/>
            <a:t>Dashboard Overview</a:t>
          </a:r>
          <a:endParaRPr lang="en-US" sz="1200" kern="1200"/>
        </a:p>
      </dsp:txBody>
      <dsp:txXfrm>
        <a:off x="8393004" y="1085531"/>
        <a:ext cx="1355273" cy="542109"/>
      </dsp:txXfrm>
    </dsp:sp>
    <dsp:sp modelId="{88615659-FED6-4FBF-A53F-F0A26C55C86D}">
      <dsp:nvSpPr>
        <dsp:cNvPr id="0" name=""/>
        <dsp:cNvSpPr/>
      </dsp:nvSpPr>
      <dsp:spPr>
        <a:xfrm>
          <a:off x="4676166" y="1966459"/>
          <a:ext cx="826716" cy="826716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2C1164F-CB80-4B62-A946-75E5F3D06CFC}">
      <dsp:nvSpPr>
        <dsp:cNvPr id="0" name=""/>
        <dsp:cNvSpPr/>
      </dsp:nvSpPr>
      <dsp:spPr>
        <a:xfrm>
          <a:off x="4852352" y="2142644"/>
          <a:ext cx="474345" cy="474345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 w="12700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2E56C6A-785D-41B1-BCD6-8577B48222FB}">
      <dsp:nvSpPr>
        <dsp:cNvPr id="0" name=""/>
        <dsp:cNvSpPr/>
      </dsp:nvSpPr>
      <dsp:spPr>
        <a:xfrm>
          <a:off x="4411888" y="3050677"/>
          <a:ext cx="1355273" cy="5421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IN" sz="1200" b="1" kern="1200"/>
            <a:t>Conclusion</a:t>
          </a:r>
          <a:endParaRPr lang="en-US" sz="1200" kern="1200"/>
        </a:p>
      </dsp:txBody>
      <dsp:txXfrm>
        <a:off x="4411888" y="3050677"/>
        <a:ext cx="1355273" cy="54210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2D777D8-2E8C-422C-9299-18C5EE674D41}">
      <dsp:nvSpPr>
        <dsp:cNvPr id="0" name=""/>
        <dsp:cNvSpPr/>
      </dsp:nvSpPr>
      <dsp:spPr>
        <a:xfrm>
          <a:off x="1103191" y="606461"/>
          <a:ext cx="1281321" cy="128132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FC404C1-14C6-4EC4-B8F3-298C8E9A0BEE}">
      <dsp:nvSpPr>
        <dsp:cNvPr id="0" name=""/>
        <dsp:cNvSpPr/>
      </dsp:nvSpPr>
      <dsp:spPr>
        <a:xfrm>
          <a:off x="320161" y="2245138"/>
          <a:ext cx="2847381" cy="74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kern="1200"/>
            <a:t>This project delivers a complete analytical study of High Cloud Airline’s operational performance using Excel, Tableau, Power BI, and MySQL.</a:t>
          </a:r>
          <a:endParaRPr lang="en-US" sz="1100" kern="1200"/>
        </a:p>
      </dsp:txBody>
      <dsp:txXfrm>
        <a:off x="320161" y="2245138"/>
        <a:ext cx="2847381" cy="742500"/>
      </dsp:txXfrm>
    </dsp:sp>
    <dsp:sp modelId="{8DDBF0BD-EB65-477D-B798-9D234B9E82BD}">
      <dsp:nvSpPr>
        <dsp:cNvPr id="0" name=""/>
        <dsp:cNvSpPr/>
      </dsp:nvSpPr>
      <dsp:spPr>
        <a:xfrm>
          <a:off x="4448864" y="606461"/>
          <a:ext cx="1281321" cy="128132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9BA0DDE-EB4B-4571-81A9-BD19D2F0E79F}">
      <dsp:nvSpPr>
        <dsp:cNvPr id="0" name=""/>
        <dsp:cNvSpPr/>
      </dsp:nvSpPr>
      <dsp:spPr>
        <a:xfrm>
          <a:off x="3665834" y="2245138"/>
          <a:ext cx="2847381" cy="74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kern="1200"/>
            <a:t>The analysis covers more than </a:t>
          </a:r>
          <a:r>
            <a:rPr lang="en-IN" sz="1100" b="1" kern="1200"/>
            <a:t>110,851 flight records</a:t>
          </a:r>
          <a:r>
            <a:rPr lang="en-IN" sz="1100" kern="1200"/>
            <a:t>, detailing passenger movement, aircraft utilization, route behaviour, and carrier-level operations.</a:t>
          </a:r>
          <a:br>
            <a:rPr lang="en-IN" sz="1100" kern="1200"/>
          </a:br>
          <a:endParaRPr lang="en-US" sz="1100" kern="1200"/>
        </a:p>
      </dsp:txBody>
      <dsp:txXfrm>
        <a:off x="3665834" y="2245138"/>
        <a:ext cx="2847381" cy="742500"/>
      </dsp:txXfrm>
    </dsp:sp>
    <dsp:sp modelId="{743BFD38-49BE-4FA8-A260-9C6D08F20811}">
      <dsp:nvSpPr>
        <dsp:cNvPr id="0" name=""/>
        <dsp:cNvSpPr/>
      </dsp:nvSpPr>
      <dsp:spPr>
        <a:xfrm>
          <a:off x="7794537" y="606461"/>
          <a:ext cx="1281321" cy="128132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8805E94-9819-40CC-9701-5C5118812CF3}">
      <dsp:nvSpPr>
        <dsp:cNvPr id="0" name=""/>
        <dsp:cNvSpPr/>
      </dsp:nvSpPr>
      <dsp:spPr>
        <a:xfrm>
          <a:off x="7011507" y="2245138"/>
          <a:ext cx="2847381" cy="74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kern="1200"/>
            <a:t>The objective is to transform raw operational data into actionable insights through structured data cleaning, modelling, visualization, and metric-driven reporting.</a:t>
          </a:r>
          <a:endParaRPr lang="en-US" sz="1100" kern="1200"/>
        </a:p>
      </dsp:txBody>
      <dsp:txXfrm>
        <a:off x="7011507" y="2245138"/>
        <a:ext cx="2847381" cy="7425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8524EF-9E13-6741-AF04-733E5C9B2548}">
      <dsp:nvSpPr>
        <dsp:cNvPr id="0" name=""/>
        <dsp:cNvSpPr/>
      </dsp:nvSpPr>
      <dsp:spPr>
        <a:xfrm>
          <a:off x="3253632" y="708660"/>
          <a:ext cx="54726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47264" y="45720"/>
              </a:lnTo>
            </a:path>
          </a:pathLst>
        </a:custGeom>
        <a:noFill/>
        <a:ln w="6350" cap="flat" cmpd="sng" algn="in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512817" y="751491"/>
        <a:ext cx="28893" cy="5778"/>
      </dsp:txXfrm>
    </dsp:sp>
    <dsp:sp modelId="{C860DF53-F0A3-9842-9701-0C2E329D10A0}">
      <dsp:nvSpPr>
        <dsp:cNvPr id="0" name=""/>
        <dsp:cNvSpPr/>
      </dsp:nvSpPr>
      <dsp:spPr>
        <a:xfrm>
          <a:off x="742976" y="643"/>
          <a:ext cx="2512455" cy="150747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3112" tIns="129228" rIns="123112" bIns="129228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kern="1200" dirty="0"/>
            <a:t>High Cloud Airlines operates across a large and diverse network supported by:</a:t>
          </a:r>
          <a:endParaRPr lang="en-US" sz="1500" kern="1200" dirty="0"/>
        </a:p>
      </dsp:txBody>
      <dsp:txXfrm>
        <a:off x="742976" y="643"/>
        <a:ext cx="2512455" cy="1507473"/>
      </dsp:txXfrm>
    </dsp:sp>
    <dsp:sp modelId="{B8169C57-CCD4-0447-8AC8-9ED6055AF3FF}">
      <dsp:nvSpPr>
        <dsp:cNvPr id="0" name=""/>
        <dsp:cNvSpPr/>
      </dsp:nvSpPr>
      <dsp:spPr>
        <a:xfrm>
          <a:off x="6343952" y="708660"/>
          <a:ext cx="54726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47264" y="45720"/>
              </a:lnTo>
            </a:path>
          </a:pathLst>
        </a:custGeom>
        <a:noFill/>
        <a:ln w="6350" cap="flat" cmpd="sng" algn="in">
          <a:solidFill>
            <a:schemeClr val="accent2">
              <a:hueOff val="1559665"/>
              <a:satOff val="8876"/>
              <a:lumOff val="2745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603138" y="751491"/>
        <a:ext cx="28893" cy="5778"/>
      </dsp:txXfrm>
    </dsp:sp>
    <dsp:sp modelId="{F9CBD829-EFDE-0347-895B-31B9AE572EF6}">
      <dsp:nvSpPr>
        <dsp:cNvPr id="0" name=""/>
        <dsp:cNvSpPr/>
      </dsp:nvSpPr>
      <dsp:spPr>
        <a:xfrm>
          <a:off x="3833297" y="643"/>
          <a:ext cx="2512455" cy="1507473"/>
        </a:xfrm>
        <a:prstGeom prst="rect">
          <a:avLst/>
        </a:prstGeom>
        <a:solidFill>
          <a:schemeClr val="accent2">
            <a:hueOff val="1247732"/>
            <a:satOff val="7101"/>
            <a:lumOff val="2196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3112" tIns="129228" rIns="123112" bIns="129228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b="1" kern="1200"/>
            <a:t>206 unique carriers</a:t>
          </a:r>
          <a:endParaRPr lang="en-US" sz="1500" kern="1200"/>
        </a:p>
      </dsp:txBody>
      <dsp:txXfrm>
        <a:off x="3833297" y="643"/>
        <a:ext cx="2512455" cy="1507473"/>
      </dsp:txXfrm>
    </dsp:sp>
    <dsp:sp modelId="{9076E075-0E46-8D41-B4EB-897575605B77}">
      <dsp:nvSpPr>
        <dsp:cNvPr id="0" name=""/>
        <dsp:cNvSpPr/>
      </dsp:nvSpPr>
      <dsp:spPr>
        <a:xfrm>
          <a:off x="1999204" y="1506317"/>
          <a:ext cx="6180641" cy="547264"/>
        </a:xfrm>
        <a:custGeom>
          <a:avLst/>
          <a:gdLst/>
          <a:ahLst/>
          <a:cxnLst/>
          <a:rect l="0" t="0" r="0" b="0"/>
          <a:pathLst>
            <a:path>
              <a:moveTo>
                <a:pt x="6180641" y="0"/>
              </a:moveTo>
              <a:lnTo>
                <a:pt x="6180641" y="290732"/>
              </a:lnTo>
              <a:lnTo>
                <a:pt x="0" y="290732"/>
              </a:lnTo>
              <a:lnTo>
                <a:pt x="0" y="547264"/>
              </a:lnTo>
            </a:path>
          </a:pathLst>
        </a:custGeom>
        <a:noFill/>
        <a:ln w="6350" cap="flat" cmpd="sng" algn="in">
          <a:solidFill>
            <a:schemeClr val="accent2">
              <a:hueOff val="3119330"/>
              <a:satOff val="17752"/>
              <a:lumOff val="549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934335" y="1777060"/>
        <a:ext cx="310379" cy="5778"/>
      </dsp:txXfrm>
    </dsp:sp>
    <dsp:sp modelId="{6A401206-32AB-094C-8776-44F14857CCD0}">
      <dsp:nvSpPr>
        <dsp:cNvPr id="0" name=""/>
        <dsp:cNvSpPr/>
      </dsp:nvSpPr>
      <dsp:spPr>
        <a:xfrm>
          <a:off x="6923617" y="643"/>
          <a:ext cx="2512455" cy="1507473"/>
        </a:xfrm>
        <a:prstGeom prst="rect">
          <a:avLst/>
        </a:prstGeom>
        <a:solidFill>
          <a:schemeClr val="accent2">
            <a:hueOff val="2495464"/>
            <a:satOff val="14202"/>
            <a:lumOff val="4392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3112" tIns="129228" rIns="123112" bIns="129228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b="1" kern="1200"/>
            <a:t>18,320 point-to-point routes</a:t>
          </a:r>
          <a:endParaRPr lang="en-US" sz="1500" kern="1200"/>
        </a:p>
      </dsp:txBody>
      <dsp:txXfrm>
        <a:off x="6923617" y="643"/>
        <a:ext cx="2512455" cy="1507473"/>
      </dsp:txXfrm>
    </dsp:sp>
    <dsp:sp modelId="{C4F62658-773E-124A-B146-A53519A7A611}">
      <dsp:nvSpPr>
        <dsp:cNvPr id="0" name=""/>
        <dsp:cNvSpPr/>
      </dsp:nvSpPr>
      <dsp:spPr>
        <a:xfrm>
          <a:off x="3253632" y="2793999"/>
          <a:ext cx="54726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47264" y="45720"/>
              </a:lnTo>
            </a:path>
          </a:pathLst>
        </a:custGeom>
        <a:noFill/>
        <a:ln w="6350" cap="flat" cmpd="sng" algn="in">
          <a:solidFill>
            <a:schemeClr val="accent2">
              <a:hueOff val="4678995"/>
              <a:satOff val="26628"/>
              <a:lumOff val="8235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512817" y="2836829"/>
        <a:ext cx="28893" cy="5778"/>
      </dsp:txXfrm>
    </dsp:sp>
    <dsp:sp modelId="{A172C888-2607-D14A-99F9-317800AC22CB}">
      <dsp:nvSpPr>
        <dsp:cNvPr id="0" name=""/>
        <dsp:cNvSpPr/>
      </dsp:nvSpPr>
      <dsp:spPr>
        <a:xfrm>
          <a:off x="742976" y="2085982"/>
          <a:ext cx="2512455" cy="1507473"/>
        </a:xfrm>
        <a:prstGeom prst="rect">
          <a:avLst/>
        </a:prstGeom>
        <a:solidFill>
          <a:schemeClr val="accent2">
            <a:hueOff val="3743196"/>
            <a:satOff val="21302"/>
            <a:lumOff val="6588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3112" tIns="129228" rIns="123112" bIns="129228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kern="1200"/>
            <a:t>Multiple aircraft groups, configurations, and regions</a:t>
          </a:r>
          <a:endParaRPr lang="en-US" sz="1500" kern="1200"/>
        </a:p>
      </dsp:txBody>
      <dsp:txXfrm>
        <a:off x="742976" y="2085982"/>
        <a:ext cx="2512455" cy="1507473"/>
      </dsp:txXfrm>
    </dsp:sp>
    <dsp:sp modelId="{D84B7109-C0F7-EE40-877B-2942A5D14E8D}">
      <dsp:nvSpPr>
        <dsp:cNvPr id="0" name=""/>
        <dsp:cNvSpPr/>
      </dsp:nvSpPr>
      <dsp:spPr>
        <a:xfrm>
          <a:off x="6343952" y="2793999"/>
          <a:ext cx="54726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47264" y="45720"/>
              </a:lnTo>
            </a:path>
          </a:pathLst>
        </a:custGeom>
        <a:noFill/>
        <a:ln w="6350" cap="flat" cmpd="sng" algn="in">
          <a:solidFill>
            <a:schemeClr val="accent2">
              <a:hueOff val="6238660"/>
              <a:satOff val="35504"/>
              <a:lumOff val="1098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603138" y="2836829"/>
        <a:ext cx="28893" cy="5778"/>
      </dsp:txXfrm>
    </dsp:sp>
    <dsp:sp modelId="{F9E2C3F9-447F-8042-977A-7E611DE667EF}">
      <dsp:nvSpPr>
        <dsp:cNvPr id="0" name=""/>
        <dsp:cNvSpPr/>
      </dsp:nvSpPr>
      <dsp:spPr>
        <a:xfrm>
          <a:off x="3833297" y="2085982"/>
          <a:ext cx="2512455" cy="1507473"/>
        </a:xfrm>
        <a:prstGeom prst="rect">
          <a:avLst/>
        </a:prstGeom>
        <a:solidFill>
          <a:schemeClr val="accent2">
            <a:hueOff val="4990928"/>
            <a:satOff val="28403"/>
            <a:lumOff val="8784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3112" tIns="129228" rIns="123112" bIns="129228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kern="1200"/>
            <a:t>The dataset captures essential operational indicators such as seat availability, passenger volume, departure performance, and load factor.</a:t>
          </a:r>
          <a:endParaRPr lang="en-US" sz="1500" kern="1200"/>
        </a:p>
      </dsp:txBody>
      <dsp:txXfrm>
        <a:off x="3833297" y="2085982"/>
        <a:ext cx="2512455" cy="1507473"/>
      </dsp:txXfrm>
    </dsp:sp>
    <dsp:sp modelId="{B4271070-545C-FF44-BF92-CCCD49D744F1}">
      <dsp:nvSpPr>
        <dsp:cNvPr id="0" name=""/>
        <dsp:cNvSpPr/>
      </dsp:nvSpPr>
      <dsp:spPr>
        <a:xfrm>
          <a:off x="6923617" y="2085982"/>
          <a:ext cx="2512455" cy="1507473"/>
        </a:xfrm>
        <a:prstGeom prst="rect">
          <a:avLst/>
        </a:prstGeom>
        <a:solidFill>
          <a:schemeClr val="accent2">
            <a:hueOff val="6238660"/>
            <a:satOff val="35504"/>
            <a:lumOff val="1098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3112" tIns="129228" rIns="123112" bIns="129228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kern="1200"/>
            <a:t>Understanding these metrics is critical for optimizing capacity, improving route planning, and enhancing operational efficiency.</a:t>
          </a:r>
          <a:endParaRPr lang="en-US" sz="1500" kern="1200"/>
        </a:p>
      </dsp:txBody>
      <dsp:txXfrm>
        <a:off x="6923617" y="2085982"/>
        <a:ext cx="2512455" cy="150747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3A8216-834B-4F5F-9849-D6D464752F50}">
      <dsp:nvSpPr>
        <dsp:cNvPr id="0" name=""/>
        <dsp:cNvSpPr/>
      </dsp:nvSpPr>
      <dsp:spPr>
        <a:xfrm>
          <a:off x="970949" y="233892"/>
          <a:ext cx="715078" cy="71507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64BCCB6-0EAE-4F18-8ADF-E5B6B009CDDA}">
      <dsp:nvSpPr>
        <dsp:cNvPr id="0" name=""/>
        <dsp:cNvSpPr/>
      </dsp:nvSpPr>
      <dsp:spPr>
        <a:xfrm>
          <a:off x="533957" y="1277606"/>
          <a:ext cx="1589062" cy="11471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kern="1200"/>
            <a:t>1. Data Preparation: </a:t>
          </a:r>
          <a:br>
            <a:rPr lang="en-IN" sz="1100" kern="1200"/>
          </a:br>
          <a:r>
            <a:rPr lang="en-IN" sz="1100" kern="1200"/>
            <a:t>Cleaning and standardizing raw data, handling null values, validating fields, and ensuring consistency across 80+ columns.</a:t>
          </a:r>
          <a:endParaRPr lang="en-US" sz="1100" kern="1200"/>
        </a:p>
      </dsp:txBody>
      <dsp:txXfrm>
        <a:off x="533957" y="1277606"/>
        <a:ext cx="1589062" cy="1147104"/>
      </dsp:txXfrm>
    </dsp:sp>
    <dsp:sp modelId="{6EA441F0-B0DA-4532-94DD-A13702FAD0EF}">
      <dsp:nvSpPr>
        <dsp:cNvPr id="0" name=""/>
        <dsp:cNvSpPr/>
      </dsp:nvSpPr>
      <dsp:spPr>
        <a:xfrm>
          <a:off x="2838098" y="233892"/>
          <a:ext cx="715078" cy="71507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25062CF-B340-4797-B7A5-8CC0CD4A4339}">
      <dsp:nvSpPr>
        <dsp:cNvPr id="0" name=""/>
        <dsp:cNvSpPr/>
      </dsp:nvSpPr>
      <dsp:spPr>
        <a:xfrm>
          <a:off x="2401106" y="1277606"/>
          <a:ext cx="1589062" cy="11471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kern="1200"/>
            <a:t>2. Data Modelling: </a:t>
          </a:r>
          <a:br>
            <a:rPr lang="en-IN" sz="1100" kern="1200"/>
          </a:br>
          <a:r>
            <a:rPr lang="en-IN" sz="1100" kern="1200"/>
            <a:t>Structuring relationships between carriers, aircraft, origins/destinations, and time dimensions, Derived KPIs include Load Factor, Transported Passengers, Departures, and Seat Capacity.</a:t>
          </a:r>
          <a:endParaRPr lang="en-US" sz="1100" kern="1200"/>
        </a:p>
      </dsp:txBody>
      <dsp:txXfrm>
        <a:off x="2401106" y="1277606"/>
        <a:ext cx="1589062" cy="1147104"/>
      </dsp:txXfrm>
    </dsp:sp>
    <dsp:sp modelId="{1B73D2F0-BF58-4132-A21C-05A3357B956B}">
      <dsp:nvSpPr>
        <dsp:cNvPr id="0" name=""/>
        <dsp:cNvSpPr/>
      </dsp:nvSpPr>
      <dsp:spPr>
        <a:xfrm>
          <a:off x="4705246" y="233892"/>
          <a:ext cx="715078" cy="71507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C645831-A8F0-49D3-8C78-050C4C3B4DD7}">
      <dsp:nvSpPr>
        <dsp:cNvPr id="0" name=""/>
        <dsp:cNvSpPr/>
      </dsp:nvSpPr>
      <dsp:spPr>
        <a:xfrm>
          <a:off x="4268254" y="1277606"/>
          <a:ext cx="1589062" cy="11471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kern="1200"/>
            <a:t>3. Dashboard Development: </a:t>
          </a:r>
          <a:br>
            <a:rPr lang="en-IN" sz="1100" kern="1200"/>
          </a:br>
          <a:r>
            <a:rPr lang="en-IN" sz="1100" kern="1200"/>
            <a:t>Building interactive KPI dashboards in Tableau and Power BI that highlight monthly performance, route trends, carrier analysis, and aircraft utilization.</a:t>
          </a:r>
          <a:endParaRPr lang="en-US" sz="1100" kern="1200"/>
        </a:p>
      </dsp:txBody>
      <dsp:txXfrm>
        <a:off x="4268254" y="1277606"/>
        <a:ext cx="1589062" cy="1147104"/>
      </dsp:txXfrm>
    </dsp:sp>
    <dsp:sp modelId="{2D919F57-99A2-4F5E-8334-FAED75CE4B78}">
      <dsp:nvSpPr>
        <dsp:cNvPr id="0" name=""/>
        <dsp:cNvSpPr/>
      </dsp:nvSpPr>
      <dsp:spPr>
        <a:xfrm>
          <a:off x="1904524" y="2821976"/>
          <a:ext cx="715078" cy="71507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584524-6B58-4E67-BFDB-9A37D1019CC9}">
      <dsp:nvSpPr>
        <dsp:cNvPr id="0" name=""/>
        <dsp:cNvSpPr/>
      </dsp:nvSpPr>
      <dsp:spPr>
        <a:xfrm>
          <a:off x="1467532" y="3865689"/>
          <a:ext cx="1589062" cy="11471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kern="1200"/>
            <a:t>4. SQL Exploration: </a:t>
          </a:r>
          <a:br>
            <a:rPr lang="en-IN" sz="1100" kern="1200"/>
          </a:br>
          <a:r>
            <a:rPr lang="en-IN" sz="1100" kern="1200"/>
            <a:t>Using MySQL to validate aggregated numbers and extract statistical summaries for cross-verification</a:t>
          </a:r>
          <a:endParaRPr lang="en-US" sz="1100" kern="1200"/>
        </a:p>
      </dsp:txBody>
      <dsp:txXfrm>
        <a:off x="1467532" y="3865689"/>
        <a:ext cx="1589062" cy="1147104"/>
      </dsp:txXfrm>
    </dsp:sp>
    <dsp:sp modelId="{8ED0891D-ABB6-4261-AA5E-996245D879A8}">
      <dsp:nvSpPr>
        <dsp:cNvPr id="0" name=""/>
        <dsp:cNvSpPr/>
      </dsp:nvSpPr>
      <dsp:spPr>
        <a:xfrm>
          <a:off x="3771672" y="2821976"/>
          <a:ext cx="715078" cy="715078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E3E8DE2-2F13-4660-9549-B168EC269EDA}">
      <dsp:nvSpPr>
        <dsp:cNvPr id="0" name=""/>
        <dsp:cNvSpPr/>
      </dsp:nvSpPr>
      <dsp:spPr>
        <a:xfrm>
          <a:off x="3334680" y="3865689"/>
          <a:ext cx="1589062" cy="11471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kern="1200"/>
            <a:t>5. Insight Generation:</a:t>
          </a:r>
          <a:br>
            <a:rPr lang="en-IN" sz="1100" kern="1200"/>
          </a:br>
          <a:r>
            <a:rPr lang="en-IN" sz="1100" kern="1200"/>
            <a:t>Deriving operational insights that support decision-making around capacity, scheduling, and resource allocation</a:t>
          </a:r>
          <a:endParaRPr lang="en-US" sz="1100" kern="1200"/>
        </a:p>
      </dsp:txBody>
      <dsp:txXfrm>
        <a:off x="3334680" y="3865689"/>
        <a:ext cx="1589062" cy="114710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705B6F2-277C-784F-9225-42D8BD4DD5B4}">
      <dsp:nvSpPr>
        <dsp:cNvPr id="0" name=""/>
        <dsp:cNvSpPr/>
      </dsp:nvSpPr>
      <dsp:spPr>
        <a:xfrm>
          <a:off x="2981" y="259113"/>
          <a:ext cx="2365664" cy="141939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kern="1200"/>
            <a:t>Inconsistent column names with special characters (%, #)</a:t>
          </a:r>
          <a:endParaRPr lang="en-US" sz="1900" kern="1200"/>
        </a:p>
      </dsp:txBody>
      <dsp:txXfrm>
        <a:off x="2981" y="259113"/>
        <a:ext cx="2365664" cy="1419398"/>
      </dsp:txXfrm>
    </dsp:sp>
    <dsp:sp modelId="{B128A284-2834-234A-A16E-EEBD563A9EE0}">
      <dsp:nvSpPr>
        <dsp:cNvPr id="0" name=""/>
        <dsp:cNvSpPr/>
      </dsp:nvSpPr>
      <dsp:spPr>
        <a:xfrm>
          <a:off x="2605213" y="259113"/>
          <a:ext cx="2365664" cy="141939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kern="1200"/>
            <a:t>Missing or incomplete values in passenger and seat-related fields</a:t>
          </a:r>
          <a:endParaRPr lang="en-US" sz="1900" kern="1200"/>
        </a:p>
      </dsp:txBody>
      <dsp:txXfrm>
        <a:off x="2605213" y="259113"/>
        <a:ext cx="2365664" cy="1419398"/>
      </dsp:txXfrm>
    </dsp:sp>
    <dsp:sp modelId="{85299616-2C06-BA47-B3DA-9F59DFBB619E}">
      <dsp:nvSpPr>
        <dsp:cNvPr id="0" name=""/>
        <dsp:cNvSpPr/>
      </dsp:nvSpPr>
      <dsp:spPr>
        <a:xfrm>
          <a:off x="5207444" y="259113"/>
          <a:ext cx="2365664" cy="141939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kern="1200"/>
            <a:t>Very low %Load Factor values due to incorrect raw formula (needed recalculation)</a:t>
          </a:r>
          <a:endParaRPr lang="en-US" sz="1900" kern="1200"/>
        </a:p>
      </dsp:txBody>
      <dsp:txXfrm>
        <a:off x="5207444" y="259113"/>
        <a:ext cx="2365664" cy="1419398"/>
      </dsp:txXfrm>
    </dsp:sp>
    <dsp:sp modelId="{2A57101D-C005-8847-BA80-81DBD023E241}">
      <dsp:nvSpPr>
        <dsp:cNvPr id="0" name=""/>
        <dsp:cNvSpPr/>
      </dsp:nvSpPr>
      <dsp:spPr>
        <a:xfrm>
          <a:off x="7809675" y="259113"/>
          <a:ext cx="2365664" cy="141939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kern="1200"/>
            <a:t>Large dataset size causing slower calculations</a:t>
          </a:r>
          <a:endParaRPr lang="en-US" sz="1900" kern="1200"/>
        </a:p>
      </dsp:txBody>
      <dsp:txXfrm>
        <a:off x="7809675" y="259113"/>
        <a:ext cx="2365664" cy="1419398"/>
      </dsp:txXfrm>
    </dsp:sp>
    <dsp:sp modelId="{AD14C5F4-CA9F-014B-A1A2-B9712E1DCDA8}">
      <dsp:nvSpPr>
        <dsp:cNvPr id="0" name=""/>
        <dsp:cNvSpPr/>
      </dsp:nvSpPr>
      <dsp:spPr>
        <a:xfrm>
          <a:off x="1304097" y="1915078"/>
          <a:ext cx="2365664" cy="141939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kern="1200"/>
            <a:t>Complex time-based fields requiring transformation</a:t>
          </a:r>
          <a:endParaRPr lang="en-US" sz="1900" kern="1200"/>
        </a:p>
      </dsp:txBody>
      <dsp:txXfrm>
        <a:off x="1304097" y="1915078"/>
        <a:ext cx="2365664" cy="1419398"/>
      </dsp:txXfrm>
    </dsp:sp>
    <dsp:sp modelId="{934CAB32-0FE2-C148-8E2F-29B72B3E4535}">
      <dsp:nvSpPr>
        <dsp:cNvPr id="0" name=""/>
        <dsp:cNvSpPr/>
      </dsp:nvSpPr>
      <dsp:spPr>
        <a:xfrm>
          <a:off x="3906328" y="1915078"/>
          <a:ext cx="2365664" cy="141939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kern="1200"/>
            <a:t>Duplicate route names across multiple months/aircraft</a:t>
          </a:r>
          <a:endParaRPr lang="en-US" sz="1900" kern="1200"/>
        </a:p>
      </dsp:txBody>
      <dsp:txXfrm>
        <a:off x="3906328" y="1915078"/>
        <a:ext cx="2365664" cy="1419398"/>
      </dsp:txXfrm>
    </dsp:sp>
    <dsp:sp modelId="{0693015E-EB3E-3B41-9002-BBDF4E5D85B7}">
      <dsp:nvSpPr>
        <dsp:cNvPr id="0" name=""/>
        <dsp:cNvSpPr/>
      </dsp:nvSpPr>
      <dsp:spPr>
        <a:xfrm>
          <a:off x="6508559" y="1915078"/>
          <a:ext cx="2365664" cy="141939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kern="1200"/>
            <a:t>Establishing correct relationships for dashboards due to many ID columns</a:t>
          </a:r>
          <a:endParaRPr lang="en-US" sz="1900" kern="1200"/>
        </a:p>
      </dsp:txBody>
      <dsp:txXfrm>
        <a:off x="6508559" y="1915078"/>
        <a:ext cx="2365664" cy="141939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8CD9EC-9539-1841-BAA5-89583FE60F49}">
      <dsp:nvSpPr>
        <dsp:cNvPr id="0" name=""/>
        <dsp:cNvSpPr/>
      </dsp:nvSpPr>
      <dsp:spPr>
        <a:xfrm>
          <a:off x="856472" y="424034"/>
          <a:ext cx="677230" cy="7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01534D1-8B9B-AC46-A507-B09556B56F41}">
      <dsp:nvSpPr>
        <dsp:cNvPr id="0" name=""/>
        <dsp:cNvSpPr/>
      </dsp:nvSpPr>
      <dsp:spPr>
        <a:xfrm>
          <a:off x="1574336" y="367127"/>
          <a:ext cx="77881" cy="146424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7567C14-1CBF-4449-8A8E-A1F8D554231D}">
      <dsp:nvSpPr>
        <dsp:cNvPr id="0" name=""/>
        <dsp:cNvSpPr/>
      </dsp:nvSpPr>
      <dsp:spPr>
        <a:xfrm>
          <a:off x="447883" y="100135"/>
          <a:ext cx="647870" cy="64787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141" tIns="25141" rIns="25141" bIns="25141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1</a:t>
          </a:r>
        </a:p>
      </dsp:txBody>
      <dsp:txXfrm>
        <a:off x="542761" y="195013"/>
        <a:ext cx="458114" cy="458114"/>
      </dsp:txXfrm>
    </dsp:sp>
    <dsp:sp modelId="{775BB89D-07CF-074A-99DB-32F8CAB63717}">
      <dsp:nvSpPr>
        <dsp:cNvPr id="0" name=""/>
        <dsp:cNvSpPr/>
      </dsp:nvSpPr>
      <dsp:spPr>
        <a:xfrm>
          <a:off x="9934" y="913605"/>
          <a:ext cx="1523767" cy="257985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196" tIns="165100" rIns="120196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kern="1200"/>
            <a:t>The dashboard provides a consolidated view of airline performance, displaying key metrics such as </a:t>
          </a:r>
          <a:r>
            <a:rPr lang="en-IN" sz="1100" b="1" kern="1200"/>
            <a:t>Available Seats (243.53M)</a:t>
          </a:r>
          <a:r>
            <a:rPr lang="en-IN" sz="1100" kern="1200"/>
            <a:t>, </a:t>
          </a:r>
          <a:r>
            <a:rPr lang="en-IN" sz="1100" b="1" kern="1200"/>
            <a:t>Load Factor (76.8%)</a:t>
          </a:r>
          <a:r>
            <a:rPr lang="en-IN" sz="1100" kern="1200"/>
            <a:t>, </a:t>
          </a:r>
          <a:r>
            <a:rPr lang="en-IN" sz="1100" b="1" kern="1200"/>
            <a:t>Total Flights (110.85K)</a:t>
          </a:r>
          <a:r>
            <a:rPr lang="en-IN" sz="1100" kern="1200"/>
            <a:t>, and </a:t>
          </a:r>
          <a:r>
            <a:rPr lang="en-IN" sz="1100" b="1" kern="1200"/>
            <a:t>Transported Passengers (187.02M)</a:t>
          </a:r>
          <a:r>
            <a:rPr lang="en-IN" sz="1100" kern="1200"/>
            <a:t>.</a:t>
          </a:r>
          <a:endParaRPr lang="en-US" sz="1100" kern="1200"/>
        </a:p>
      </dsp:txBody>
      <dsp:txXfrm>
        <a:off x="9934" y="1218358"/>
        <a:ext cx="1523767" cy="2275097"/>
      </dsp:txXfrm>
    </dsp:sp>
    <dsp:sp modelId="{A937D175-D938-354C-9BAE-C1C067D9C0E4}">
      <dsp:nvSpPr>
        <dsp:cNvPr id="0" name=""/>
        <dsp:cNvSpPr/>
      </dsp:nvSpPr>
      <dsp:spPr>
        <a:xfrm>
          <a:off x="1703010" y="424034"/>
          <a:ext cx="1523767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A58DF0-E555-B24A-8031-5AF9DDE9438D}">
      <dsp:nvSpPr>
        <dsp:cNvPr id="0" name=""/>
        <dsp:cNvSpPr/>
      </dsp:nvSpPr>
      <dsp:spPr>
        <a:xfrm>
          <a:off x="3267411" y="367127"/>
          <a:ext cx="77881" cy="146424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B8EFDB7-7818-9E4B-BD94-A5142BB8D033}">
      <dsp:nvSpPr>
        <dsp:cNvPr id="0" name=""/>
        <dsp:cNvSpPr/>
      </dsp:nvSpPr>
      <dsp:spPr>
        <a:xfrm>
          <a:off x="2140958" y="100135"/>
          <a:ext cx="647870" cy="64787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141" tIns="25141" rIns="25141" bIns="25141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2</a:t>
          </a:r>
        </a:p>
      </dsp:txBody>
      <dsp:txXfrm>
        <a:off x="2235836" y="195013"/>
        <a:ext cx="458114" cy="458114"/>
      </dsp:txXfrm>
    </dsp:sp>
    <dsp:sp modelId="{5E02041B-1996-E445-B512-960E8E06A104}">
      <dsp:nvSpPr>
        <dsp:cNvPr id="0" name=""/>
        <dsp:cNvSpPr/>
      </dsp:nvSpPr>
      <dsp:spPr>
        <a:xfrm>
          <a:off x="1703010" y="913605"/>
          <a:ext cx="1523767" cy="257985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196" tIns="165100" rIns="120196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kern="1200"/>
            <a:t>Trend visuals highlight </a:t>
          </a:r>
          <a:r>
            <a:rPr lang="en-IN" sz="1100" b="1" kern="1200"/>
            <a:t>Load Factor variations by Year, Quarter, and Month</a:t>
          </a:r>
          <a:r>
            <a:rPr lang="en-IN" sz="1100" kern="1200"/>
            <a:t>, helping identify seasonal peaks and operational fluctuations.</a:t>
          </a:r>
          <a:endParaRPr lang="en-US" sz="1100" kern="1200"/>
        </a:p>
      </dsp:txBody>
      <dsp:txXfrm>
        <a:off x="1703010" y="1218358"/>
        <a:ext cx="1523767" cy="2275097"/>
      </dsp:txXfrm>
    </dsp:sp>
    <dsp:sp modelId="{7D898356-2294-5F4E-ADAC-FDC2A1EC92F3}">
      <dsp:nvSpPr>
        <dsp:cNvPr id="0" name=""/>
        <dsp:cNvSpPr/>
      </dsp:nvSpPr>
      <dsp:spPr>
        <a:xfrm>
          <a:off x="3396085" y="424034"/>
          <a:ext cx="1523767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C5FF34D-4D34-2E4B-B467-78EF5C4AD919}">
      <dsp:nvSpPr>
        <dsp:cNvPr id="0" name=""/>
        <dsp:cNvSpPr/>
      </dsp:nvSpPr>
      <dsp:spPr>
        <a:xfrm>
          <a:off x="4960487" y="367127"/>
          <a:ext cx="77881" cy="146424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94E5DEE-E5A6-B84F-8F59-AC281A9FCECB}">
      <dsp:nvSpPr>
        <dsp:cNvPr id="0" name=""/>
        <dsp:cNvSpPr/>
      </dsp:nvSpPr>
      <dsp:spPr>
        <a:xfrm>
          <a:off x="3834034" y="100135"/>
          <a:ext cx="647870" cy="64787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141" tIns="25141" rIns="25141" bIns="25141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3</a:t>
          </a:r>
        </a:p>
      </dsp:txBody>
      <dsp:txXfrm>
        <a:off x="3928912" y="195013"/>
        <a:ext cx="458114" cy="458114"/>
      </dsp:txXfrm>
    </dsp:sp>
    <dsp:sp modelId="{13F896B5-B9A9-4E49-934C-85A3943F3AAF}">
      <dsp:nvSpPr>
        <dsp:cNvPr id="0" name=""/>
        <dsp:cNvSpPr/>
      </dsp:nvSpPr>
      <dsp:spPr>
        <a:xfrm>
          <a:off x="3396085" y="913605"/>
          <a:ext cx="1523767" cy="257985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196" tIns="165100" rIns="120196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kern="1200"/>
            <a:t>Route-level insights reveal the </a:t>
          </a:r>
          <a:r>
            <a:rPr lang="en-IN" sz="1100" b="1" kern="1200"/>
            <a:t>Top 10 most travelled flight paths</a:t>
          </a:r>
          <a:r>
            <a:rPr lang="en-IN" sz="1100" kern="1200"/>
            <a:t>, with major connections like </a:t>
          </a:r>
          <a:r>
            <a:rPr lang="en-IN" sz="1100" i="1" kern="1200"/>
            <a:t>Washington → New York</a:t>
          </a:r>
          <a:r>
            <a:rPr lang="en-IN" sz="1100" kern="1200"/>
            <a:t> and </a:t>
          </a:r>
          <a:r>
            <a:rPr lang="en-IN" sz="1100" i="1" kern="1200"/>
            <a:t>Atlanta → Houston</a:t>
          </a:r>
          <a:r>
            <a:rPr lang="en-IN" sz="1100" kern="1200"/>
            <a:t> showing higher trip frequency.</a:t>
          </a:r>
          <a:endParaRPr lang="en-US" sz="1100" kern="1200"/>
        </a:p>
      </dsp:txBody>
      <dsp:txXfrm>
        <a:off x="3396085" y="1218358"/>
        <a:ext cx="1523767" cy="2275097"/>
      </dsp:txXfrm>
    </dsp:sp>
    <dsp:sp modelId="{BA536D42-08DE-744C-AA33-AFFC2308474A}">
      <dsp:nvSpPr>
        <dsp:cNvPr id="0" name=""/>
        <dsp:cNvSpPr/>
      </dsp:nvSpPr>
      <dsp:spPr>
        <a:xfrm>
          <a:off x="5089160" y="424034"/>
          <a:ext cx="1523767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9D734D3-0560-2E4E-AC36-7C04C22FF02F}">
      <dsp:nvSpPr>
        <dsp:cNvPr id="0" name=""/>
        <dsp:cNvSpPr/>
      </dsp:nvSpPr>
      <dsp:spPr>
        <a:xfrm>
          <a:off x="6653562" y="367127"/>
          <a:ext cx="77881" cy="146424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EB60B00-2019-204E-97D3-DF2AC0D3593E}">
      <dsp:nvSpPr>
        <dsp:cNvPr id="0" name=""/>
        <dsp:cNvSpPr/>
      </dsp:nvSpPr>
      <dsp:spPr>
        <a:xfrm>
          <a:off x="5527109" y="100135"/>
          <a:ext cx="647870" cy="64787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141" tIns="25141" rIns="25141" bIns="25141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4</a:t>
          </a:r>
        </a:p>
      </dsp:txBody>
      <dsp:txXfrm>
        <a:off x="5621987" y="195013"/>
        <a:ext cx="458114" cy="458114"/>
      </dsp:txXfrm>
    </dsp:sp>
    <dsp:sp modelId="{1B6082F0-5B66-134F-9EBC-B07749658B10}">
      <dsp:nvSpPr>
        <dsp:cNvPr id="0" name=""/>
        <dsp:cNvSpPr/>
      </dsp:nvSpPr>
      <dsp:spPr>
        <a:xfrm>
          <a:off x="5089160" y="913605"/>
          <a:ext cx="1523767" cy="257985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196" tIns="165100" rIns="120196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kern="1200"/>
            <a:t>Carrier performance charts identify the </a:t>
          </a:r>
          <a:r>
            <a:rPr lang="en-IN" sz="1100" b="1" kern="1200"/>
            <a:t>Top 10 airlines by passenger volume</a:t>
          </a:r>
          <a:r>
            <a:rPr lang="en-IN" sz="1100" kern="1200"/>
            <a:t>, with significant contributions from carriers like </a:t>
          </a:r>
          <a:r>
            <a:rPr lang="en-IN" sz="1100" i="1" kern="1200"/>
            <a:t>Delta Air Lines</a:t>
          </a:r>
          <a:r>
            <a:rPr lang="en-IN" sz="1100" kern="1200"/>
            <a:t>, </a:t>
          </a:r>
          <a:r>
            <a:rPr lang="en-IN" sz="1100" i="1" kern="1200"/>
            <a:t>Southwest Airlines</a:t>
          </a:r>
          <a:r>
            <a:rPr lang="en-IN" sz="1100" kern="1200"/>
            <a:t>, and </a:t>
          </a:r>
          <a:r>
            <a:rPr lang="en-IN" sz="1100" i="1" kern="1200"/>
            <a:t>Continental Air Lines</a:t>
          </a:r>
          <a:r>
            <a:rPr lang="en-IN" sz="1100" kern="1200"/>
            <a:t>.</a:t>
          </a:r>
          <a:endParaRPr lang="en-US" sz="1100" kern="1200"/>
        </a:p>
      </dsp:txBody>
      <dsp:txXfrm>
        <a:off x="5089160" y="1218358"/>
        <a:ext cx="1523767" cy="2275097"/>
      </dsp:txXfrm>
    </dsp:sp>
    <dsp:sp modelId="{73026E6F-8EDA-1F47-9664-6A93180A3D9D}">
      <dsp:nvSpPr>
        <dsp:cNvPr id="0" name=""/>
        <dsp:cNvSpPr/>
      </dsp:nvSpPr>
      <dsp:spPr>
        <a:xfrm>
          <a:off x="6782236" y="424034"/>
          <a:ext cx="1523767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044DDA5-9582-1147-AA07-39B9CF0330C6}">
      <dsp:nvSpPr>
        <dsp:cNvPr id="0" name=""/>
        <dsp:cNvSpPr/>
      </dsp:nvSpPr>
      <dsp:spPr>
        <a:xfrm>
          <a:off x="8346637" y="367127"/>
          <a:ext cx="77881" cy="146424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6DAF8BE-6D33-234B-9A7A-3EFC82BBC8D8}">
      <dsp:nvSpPr>
        <dsp:cNvPr id="0" name=""/>
        <dsp:cNvSpPr/>
      </dsp:nvSpPr>
      <dsp:spPr>
        <a:xfrm>
          <a:off x="7220184" y="100135"/>
          <a:ext cx="647870" cy="64787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141" tIns="25141" rIns="25141" bIns="25141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5</a:t>
          </a:r>
        </a:p>
      </dsp:txBody>
      <dsp:txXfrm>
        <a:off x="7315062" y="195013"/>
        <a:ext cx="458114" cy="458114"/>
      </dsp:txXfrm>
    </dsp:sp>
    <dsp:sp modelId="{58890E35-949D-5D42-B020-AC7C77B96A5F}">
      <dsp:nvSpPr>
        <dsp:cNvPr id="0" name=""/>
        <dsp:cNvSpPr/>
      </dsp:nvSpPr>
      <dsp:spPr>
        <a:xfrm>
          <a:off x="6782236" y="913605"/>
          <a:ext cx="1523767" cy="257985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196" tIns="165100" rIns="120196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kern="1200"/>
            <a:t>Distance-based visuals show that the majority of flights operate in the </a:t>
          </a:r>
          <a:r>
            <a:rPr lang="en-IN" sz="1100" b="1" kern="1200"/>
            <a:t>“Less Than 500 Miles”</a:t>
          </a:r>
          <a:r>
            <a:rPr lang="en-IN" sz="1100" kern="1200"/>
            <a:t> category, indicating heavy reliance on short-haul routes.</a:t>
          </a:r>
          <a:endParaRPr lang="en-US" sz="1100" kern="1200"/>
        </a:p>
      </dsp:txBody>
      <dsp:txXfrm>
        <a:off x="6782236" y="1218358"/>
        <a:ext cx="1523767" cy="2275097"/>
      </dsp:txXfrm>
    </dsp:sp>
    <dsp:sp modelId="{25A53B4C-9D70-B045-86EF-2D5944B7E735}">
      <dsp:nvSpPr>
        <dsp:cNvPr id="0" name=""/>
        <dsp:cNvSpPr/>
      </dsp:nvSpPr>
      <dsp:spPr>
        <a:xfrm>
          <a:off x="8475311" y="424034"/>
          <a:ext cx="761883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5083C0C-A467-0C47-9A63-32FE9942EB23}">
      <dsp:nvSpPr>
        <dsp:cNvPr id="0" name=""/>
        <dsp:cNvSpPr/>
      </dsp:nvSpPr>
      <dsp:spPr>
        <a:xfrm>
          <a:off x="8913260" y="100135"/>
          <a:ext cx="647870" cy="64787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141" tIns="25141" rIns="25141" bIns="25141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6</a:t>
          </a:r>
        </a:p>
      </dsp:txBody>
      <dsp:txXfrm>
        <a:off x="9008138" y="195013"/>
        <a:ext cx="458114" cy="458114"/>
      </dsp:txXfrm>
    </dsp:sp>
    <dsp:sp modelId="{0B7F3602-8FD9-6549-9C93-6EB8DC7F90BB}">
      <dsp:nvSpPr>
        <dsp:cNvPr id="0" name=""/>
        <dsp:cNvSpPr/>
      </dsp:nvSpPr>
      <dsp:spPr>
        <a:xfrm>
          <a:off x="8475311" y="913605"/>
          <a:ext cx="1523767" cy="257985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196" tIns="165100" rIns="120196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kern="1200"/>
            <a:t>Additional filters for </a:t>
          </a:r>
          <a:r>
            <a:rPr lang="en-IN" sz="1100" b="1" kern="1200"/>
            <a:t>Month</a:t>
          </a:r>
          <a:r>
            <a:rPr lang="en-IN" sz="1100" kern="1200"/>
            <a:t>, </a:t>
          </a:r>
          <a:r>
            <a:rPr lang="en-IN" sz="1100" b="1" kern="1200"/>
            <a:t>Quarter</a:t>
          </a:r>
          <a:r>
            <a:rPr lang="en-IN" sz="1100" kern="1200"/>
            <a:t>, </a:t>
          </a:r>
          <a:r>
            <a:rPr lang="en-IN" sz="1100" b="1" kern="1200"/>
            <a:t>Carrier</a:t>
          </a:r>
          <a:r>
            <a:rPr lang="en-IN" sz="1100" kern="1200"/>
            <a:t>, </a:t>
          </a:r>
          <a:r>
            <a:rPr lang="en-IN" sz="1100" b="1" kern="1200"/>
            <a:t>Day Type (Weekend/Weekday)</a:t>
          </a:r>
          <a:r>
            <a:rPr lang="en-IN" sz="1100" kern="1200"/>
            <a:t>, and </a:t>
          </a:r>
          <a:r>
            <a:rPr lang="en-IN" sz="1100" b="1" kern="1200"/>
            <a:t>Route</a:t>
          </a:r>
          <a:r>
            <a:rPr lang="en-IN" sz="1100" kern="1200"/>
            <a:t> allow dynamic exploration of operational patterns and granular performance analysis</a:t>
          </a:r>
          <a:endParaRPr lang="en-US" sz="1100" kern="1200"/>
        </a:p>
      </dsp:txBody>
      <dsp:txXfrm>
        <a:off x="8475311" y="1218358"/>
        <a:ext cx="1523767" cy="227509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6/7/layout/LinearArrowProcessNumbered">
  <dgm:title val="Linear Arrow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shape called UpArrowCallout. Also the nodes are connected by an arrow like shape emphasizing the process natur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3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op="equ"/>
      <dgm:constr type="w" for="ch" forName="sibTransComposite" refType="w" refFor="ch" refForName="compositeNode" fact="0"/>
      <dgm:constr type="w" for="des" forName="parTx"/>
      <dgm:constr type="h" for="des" forName="parTx" op="equ"/>
      <dgm:constr type="h" for="des" forName="parSh" op="equ"/>
      <dgm:constr type="w" for="des" forName="nodeText"/>
      <dgm:constr type="h" for="des" forName="nodeText" op="equ"/>
      <dgm:constr type="w" for="des" forName="parSh"/>
      <dgm:constr type="w" for="des" forName="parSh" op="equ"/>
      <dgm:constr type="primFontSz" for="des" forName="parTx" val="26"/>
      <dgm:constr type="primFontSz" for="des" forName="parTx" op="equ"/>
      <dgm:constr type="primFontSz" for="des" forName="parSh" op="equ"/>
      <dgm:constr type="primFontSz" for="des" forName="nodeText" op="equ"/>
      <dgm:constr type="secFontSz" for="des" forName="nodeText" op="equ"/>
      <dgm:constr type="primFontSz" for="des" forName="sibTransNodeCircle" op="equ"/>
      <dgm:constr type="h" for="des" forName="sibTransNodeCircle" op="equ"/>
      <dgm:constr type="w" for="des" forName="sibTransNodeCircle" op="equ"/>
      <dgm:constr type="h" for="des" forName="parTx" refType="primFontSz" refFor="des" refForName="parTx" fact="1.5"/>
      <dgm:constr type="h" for="ch" forName="compositeNode" refType="h"/>
      <dgm:constr type="h" for="des" forName="parSh" refType="w"/>
      <dgm:constr type="h" for="des" forName="nodeText" refType="primFontSz" refFor="des" refForName="parTx" fact="2.1"/>
      <dgm:constr type="h" for="des" forName="parSh" refType="h" refFor="des" refForName="parTx" op="lte" fact="1.2"/>
      <dgm:constr type="h" for="des" forName="parSh" refType="h" refFor="des" refForName="parTx" op="gte" fact="1.2"/>
    </dgm:constrLst>
    <dgm:ruleLst>
      <dgm:rule type="primFontSz" for="des" forName="parSh" val="5" fact="NaN" max="NaN"/>
    </dgm:ruleLst>
    <dgm:forEach name="Name3" axis="ch" ptType="node">
      <dgm:layoutNode name="compositeNode">
        <dgm:alg type="composite"/>
        <dgm:shape xmlns:r="http://schemas.openxmlformats.org/officeDocument/2006/relationships" r:blip="">
          <dgm:adjLst/>
        </dgm:shape>
        <dgm:presOf/>
        <dgm:choose name="Name004">
          <dgm:if name="Name5" axis="self" ptType="node" func="cnt" op="equ" val="0">
            <dgm:constrLst>
              <dgm:constr type="w" for="ch" forName="parTx" refType="w"/>
              <dgm:constr type="w" for="ch" forName="parSh" refType="w" refFor="ch" refForName="parTx"/>
              <dgm:constr type="w" for="ch" forName="nodeText" refType="w" refFor="ch" refForName="parTx"/>
              <dgm:constr type="t" for="ch" forName="nodeText" refType="b" refFor="ch" refForName="parSh"/>
            </dgm:constrLst>
          </dgm:if>
          <dgm:else name="Name6">
            <dgm:constrLst>
              <dgm:constr type="w" for="ch" forName="parTx" refType="w"/>
              <dgm:constr type="w" for="ch" forName="parSh" refType="w" refFor="ch" refForName="parTx"/>
              <dgm:constr type="w" for="ch" forName="nodeText" refType="w" refFor="ch" refForName="parTx" fact="0.9"/>
              <dgm:constr type="t" for="ch" forName="nodeText" refType="b" refFor="ch" refForName="parSh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zOrderOff="1" hideGeom="1">
            <dgm:adjLst/>
          </dgm:shape>
          <dgm:presOf/>
          <dgm:constrLst>
            <dgm:constr type="h" refType="w" op="lte" fact="0.4"/>
            <dgm:constr type="h"/>
          </dgm:constrLst>
          <dgm:ruleLst>
            <dgm:rule type="h" val="INF" fact="NaN" max="NaN"/>
          </dgm:ruleLst>
        </dgm:layoutNode>
        <dgm:layoutNode name="parSh">
          <dgm:alg type="composite"/>
          <dgm:shape xmlns:r="http://schemas.openxmlformats.org/officeDocument/2006/relationships" r:blip="">
            <dgm:adjLst/>
          </dgm:shape>
          <dgm:presOf axis="self" ptType="node"/>
          <dgm:choose name="casesForFirstAndLastNode">
            <dgm:if name="ifFirstNode" axis="self" ptType="node" func="pos" op="equ" val="1">
              <dgm:choose name="removeLineWhenOnlyOneNode">
                <dgm:if name="ifOnlyOneNode" axis="followSib" ptType="node" func="cnt" op="equ" val="0">
                  <dgm:constrLst>
                    <dgm:constr type="h"/>
                    <dgm:constr type="h" for="ch" forName="lineNode" val="0.002"/>
                    <dgm:constr type="w" for="ch" forName="lineNode" refType="w" fact="0"/>
                    <dgm:constr type="w" for="ch" forName="lineArrowNode" refType="w" fact="0"/>
                    <dgm:constr type="h" for="ch" forName="lineArrowNode" refType="h" fact="0"/>
                    <dgm:constr type="ctrY" for="ch" forName="lineNode" refType="ctrY" refFor="ch" refForName="sibTransNodeCircle"/>
                    <dgm:constr type="h" for="ch" forName="sibTransNodeCircle" refType="h" fact="0.9"/>
                    <dgm:constr type="w" for="ch" forName="sibTransNodeCircle" refType="h" refFor="ch" refForName="sibTransNodeCircle"/>
                    <dgm:constr type="ctrX" for="ch" forName="sibTransNodeCircle" refType="w" fact="0.45"/>
                    <dgm:constr type="ctrY" for="ch" forName="sibTransNodeCircle" refType="h" fact="0.25"/>
                    <dgm:constr type="t" for="ch" forName="spacerBetweenCircleAndCallout" refType="b" refFor="ch" refForName="sibTransNodeCircle"/>
                    <dgm:constr type="h" for="ch" forName="spacerBetweenCircleAndCallout" val="4.6"/>
                  </dgm:constrLst>
                </dgm:if>
                <dgm:else name="ifMoreThanOneNode">
                  <dgm:constrLst>
                    <dgm:constr type="h"/>
                    <dgm:constr type="h" for="ch" forName="lineNode" val="0.002"/>
                    <dgm:constr type="w" for="ch" forName="lineNode" refType="w" fact="0.4"/>
                    <dgm:constr type="l" for="ch" forName="lineNode" refType="w" fact="0.5"/>
                    <dgm:constr type="w" for="ch" forName="lineArrowNode" refType="w" fact="0.046"/>
                    <dgm:constr type="h" for="ch" forName="lineArrowNode" refType="h" fact="0.18"/>
                    <dgm:constr type="l" for="ch" forName="lineArrowNode" refType="w" fact="0.924"/>
                    <dgm:constr type="t" for="ch" forName="lineArrowNode" refType="h" fact="0.18"/>
                    <dgm:constr type="ctrY" for="ch" forName="lineNode" refType="ctrY" refFor="ch" refForName="sibTransNodeCircle"/>
                    <dgm:constr type="h" for="ch" forName="sibTransNodeCircle" refType="h" fact="0.9"/>
                    <dgm:constr type="w" for="ch" forName="sibTransNodeCircle" refType="h" refFor="ch" refForName="sibTransNodeCircle"/>
                    <dgm:constr type="ctrX" for="ch" forName="sibTransNodeCircle" refType="w" fact="0.45"/>
                    <dgm:constr type="ctrY" for="ch" forName="sibTransNodeCircle" refType="h" fact="0.25"/>
                    <dgm:constr type="t" for="ch" forName="spacerBetweenCircleAndCallout" refType="b" refFor="ch" refForName="sibTransNodeCircle"/>
                    <dgm:constr type="h" for="ch" forName="spacerBetweenCircleAndCallout" val="4.6"/>
                  </dgm:constrLst>
                </dgm:else>
              </dgm:choose>
            </dgm:if>
            <dgm:if name="ifLastNode" axis="self" ptType="node" func="revPos" op="equ" val="1">
              <dgm:constrLst>
                <dgm:constr type="h"/>
                <dgm:constr type="h" for="ch" forName="lineNode" val="0.002"/>
                <dgm:constr type="w" for="ch" forName="lineNode" refType="w" fact="0.45"/>
                <dgm:constr type="w" for="ch" forName="lineArrowNode" refType="w" fact="0"/>
                <dgm:constr type="h" for="ch" forName="lineArrowNode" refType="h" fact="0"/>
                <dgm:constr type="ctrY" for="ch" forName="lineNode" refType="ctrY" refFor="ch" refForName="sibTransNodeCircle"/>
                <dgm:constr type="h" for="ch" forName="sibTransNodeCircle" refType="h"/>
                <dgm:constr type="w" for="ch" forName="sibTransNodeCircle" refType="h" refFor="ch" refForName="sibTransNodeCircle"/>
                <dgm:constr type="ctrX" for="ch" forName="sibTransNodeCircle" refType="w" fact="0.45"/>
                <dgm:constr type="ctrY" for="ch" forName="sibTransNodeCircle" refType="h" fact="0.25"/>
                <dgm:constr type="t" for="ch" forName="spacerBetweenCircleAndCallout" refType="b" refFor="ch" refForName="sibTransNodeCircle"/>
                <dgm:constr type="h" for="ch" forName="spacerBetweenCircleAndCallout" val="4.6"/>
              </dgm:constrLst>
            </dgm:if>
            <dgm:else name="allOtherNodes">
              <dgm:constrLst>
                <dgm:constr type="h"/>
                <dgm:constr type="h" for="ch" forName="lineNode" val="0.002"/>
                <dgm:constr type="w" for="ch" forName="lineNode" refType="w" fact="0.9"/>
                <dgm:constr type="w" for="ch" forName="lineArrowNode" refType="w" fact="0.046"/>
                <dgm:constr type="h" for="ch" forName="lineArrowNode" refType="h" fact="0.18"/>
                <dgm:constr type="l" for="ch" forName="lineArrowNode" refType="w" fact="0.924"/>
                <dgm:constr type="t" for="ch" forName="lineArrowNode" refType="h" fact="0.18"/>
                <dgm:constr type="ctrY" for="ch" forName="lineNode" refType="ctrY" refFor="ch" refForName="sibTransNodeCircle"/>
                <dgm:constr type="h" for="ch" forName="sibTransNodeCircle" refType="h" fact="0.9"/>
                <dgm:constr type="w" for="ch" forName="sibTransNodeCircle" refType="h" refFor="ch" refForName="sibTransNodeCircle"/>
                <dgm:constr type="ctrX" for="ch" forName="sibTransNodeCircle" refType="w" fact="0.45"/>
                <dgm:constr type="ctrY" for="ch" forName="sibTransNodeCircle" refType="h" fact="0.25"/>
                <dgm:constr type="t" for="ch" forName="spacerBetweenCircleAndCallout" refType="b" refFor="ch" refForName="sibTransNodeCircle"/>
                <dgm:constr type="h" for="ch" forName="spacerBetweenCircleAndCallout" val="4.6"/>
              </dgm:constrLst>
            </dgm:else>
          </dgm:choose>
          <dgm:layoutNode name="lineNode" styleLbl="alignAccFollowNode1">
            <dgm:alg type="sp"/>
            <dgm:shape xmlns:r="http://schemas.openxmlformats.org/officeDocument/2006/relationships" type="rect" r:blip="">
              <dgm:adjLst/>
            </dgm:shape>
            <dgm:presOf/>
            <dgm:constrLst/>
            <dgm:ruleLst/>
          </dgm:layoutNode>
          <dgm:layoutNode name="lineArrowNode" styleLbl="alignAccFollowNode1">
            <dgm:alg type="sp"/>
            <dgm:shape xmlns:r="http://schemas.openxmlformats.org/officeDocument/2006/relationships" type="chevron" r:blip="">
              <dgm:adjLst>
                <dgm:adj idx="1" val="0.9"/>
              </dgm:adjLst>
            </dgm:shape>
            <dgm:presOf/>
            <dgm:ruleLst/>
          </dgm:layoutNode>
          <dgm:forEach name="Name19" axis="followSib" ptType="sibTrans" hideLastTrans="0" cnt="1">
            <dgm:layoutNode name="sibTransNodeCircle" styleLbl="alignNode1">
              <dgm:varLst>
                <dgm:chMax val="0"/>
                <dgm:bulletEnabled/>
              </dgm:varLst>
              <dgm:presOf axis="self" ptType="sibTrans"/>
              <dgm:alg type="tx">
                <dgm:param type="txAnchorVert" val="mid"/>
                <dgm:param type="txAnchorHorzCh" val="ctr"/>
                <dgm:param type="parTxRTLAlign" val="l"/>
              </dgm:alg>
              <dgm:shape xmlns:r="http://schemas.openxmlformats.org/officeDocument/2006/relationships" type="ellipse" r:blip="">
                <dgm:adjLst/>
              </dgm:shape>
              <dgm:constrLst>
                <dgm:constr type="w" refType="h" op="equ"/>
                <dgm:constr type="primFontSz" val="60"/>
                <dgm:constr type="tMarg" refType="w" fact="0.11"/>
                <dgm:constr type="lMarg" refType="w" fact="0.11"/>
                <dgm:constr type="rMarg" refType="w" fact="0.11"/>
                <dgm:constr type="bMarg" refType="w" fact="0.11"/>
              </dgm:constrLst>
              <dgm:ruleLst>
                <dgm:rule type="primFontSz" val="14" fact="NaN" max="NaN"/>
              </dgm:ruleLst>
            </dgm:layoutNode>
            <dgm:layoutNode name="spacerBetweenCircleAndCallout">
              <dgm:varLst/>
              <dgm:presOf/>
              <dgm:alg type="sp"/>
              <dgm:shape xmlns:r="http://schemas.openxmlformats.org/officeDocument/2006/relationships" r:blip="">
                <dgm:adjLst/>
              </dgm:shape>
              <dgm:constrLst/>
              <dgm:ruleLst/>
            </dgm:layoutNode>
          </dgm:forEach>
          <dgm:presOf/>
          <dgm:ruleLst/>
        </dgm:layoutNode>
        <dgm:layoutNode name="nodeText" styleLbl="alignAccFollowNode1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upArrowCallout" r:blip="">
            <dgm:adjLst>
              <dgm:adj idx="1" val="0.5"/>
              <dgm:adj idx="2" val="0.2"/>
              <dgm:adj idx="3" val="0.2"/>
              <dgm:adj idx="4" val="1"/>
            </dgm:adjLst>
          </dgm:shape>
          <dgm:presOf axis="desOrSelf" ptType="node"/>
          <dgm:constrLst>
            <dgm:constr type="secFontSz" val="16"/>
            <dgm:constr type="primFontSz" val="26"/>
            <dgm:constr type="h"/>
            <dgm:constr type="tMarg" val="13"/>
            <dgm:constr type="lMarg" refType="w" fact="0.2236"/>
            <dgm:constr type="rMarg" refType="w" fact="0.2236"/>
            <dgm:constr type="bMarg" val="13"/>
          </dgm:constrLst>
          <dgm:ruleLst>
            <dgm:rule type="secFontSz" val="11" fact="NaN" max="NaN"/>
            <dgm:rule type="primFontSz" val="11" fact="NaN" max="NaN"/>
            <dgm:rule type="h" val="INF" fact="NaN" max="NaN"/>
          </dgm:ruleLst>
        </dgm:layoutNode>
      </dgm:layoutNode>
      <dgm:forEach name="sibTransForEach" axis="followSib" ptType="sibTrans" cnt="1">
        <dgm:layoutNode name="sibTransComposite" styleLbl="alignAccFollowNode1">
          <dgm:alg type="sp"/>
          <dgm:shape xmlns:r="http://schemas.openxmlformats.org/officeDocument/2006/relationships" r:blip="">
            <dgm:adjLst/>
          </dgm:shape>
          <dgm:ruleLst/>
        </dgm:layoutNode>
        <dgm:ruleLst>
          <dgm:rule type="h" val="INF" fact="NaN" max="NaN"/>
        </dgm:ruleLst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5923F103-BC34-4FE4-A40E-EDDEECFDA5D0}" type="datetimeFigureOut">
              <a:rPr lang="en-US" smtClean="0"/>
              <a:pPr/>
              <a:t>11/26/25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5832987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6D93-FCAC-47E0-A2EE-787E62CA814C}" type="datetimeFigureOut">
              <a:rPr lang="en-US" smtClean="0"/>
              <a:t>11/26/25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71286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879A6-0FD0-4734-A311-86BFCA472E6E}" type="datetimeFigureOut">
              <a:rPr lang="en-US" smtClean="0"/>
              <a:t>11/26/25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44977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smtClean="0"/>
              <a:t>11/26/25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6429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F34E6425-0181-43F2-84FC-787E803FD2F8}" type="datetimeFigureOut">
              <a:rPr lang="en-US" smtClean="0"/>
              <a:t>11/26/25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11689990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smtClean="0"/>
              <a:t>11/26/25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162819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smtClean="0"/>
              <a:t>11/26/25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79689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smtClean="0"/>
              <a:t>11/26/25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10667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smtClean="0"/>
              <a:t>11/26/25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43332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76E86A4C-8E40-4F87-A4F0-01A0687C5742}" type="datetimeFigureOut">
              <a:rPr lang="en-US" smtClean="0"/>
              <a:t>11/26/25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816808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35E72C73-2D91-4E12-BA25-F0AA0C03599B}" type="datetimeFigureOut">
              <a:rPr lang="en-US" smtClean="0"/>
              <a:t>11/26/25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87442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2BE451C3-0FF4-47C4-B829-773ADF60F88C}" type="datetimeFigureOut">
              <a:rPr lang="en-US" smtClean="0"/>
              <a:t>11/26/25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4561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>
            <a:extLst>
              <a:ext uri="{FF2B5EF4-FFF2-40B4-BE49-F238E27FC236}">
                <a16:creationId xmlns:a16="http://schemas.microsoft.com/office/drawing/2014/main" id="{BB8C1D0E-0B06-46C9-A8BD-A8E13FF993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D1ADC4A-8537-4084-99C7-F8D378A640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4" name="Picture 3" descr="A white airplane on the runway&#10;&#10;AI-generated content may be incorrect.">
            <a:extLst>
              <a:ext uri="{FF2B5EF4-FFF2-40B4-BE49-F238E27FC236}">
                <a16:creationId xmlns:a16="http://schemas.microsoft.com/office/drawing/2014/main" id="{7195A1EF-C947-0D2C-EFC8-1B5326972A4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9636" b="6094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  <a:noFill/>
        </p:spPr>
      </p:pic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B72D289C-3FA2-4E6E-964E-B52C692AA3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14464" y="0"/>
            <a:ext cx="10777537" cy="6858000"/>
          </a:xfrm>
          <a:custGeom>
            <a:avLst/>
            <a:gdLst>
              <a:gd name="connsiteX0" fmla="*/ 0 w 10777537"/>
              <a:gd name="connsiteY0" fmla="*/ 0 h 6858000"/>
              <a:gd name="connsiteX1" fmla="*/ 10777537 w 10777537"/>
              <a:gd name="connsiteY1" fmla="*/ 0 h 6858000"/>
              <a:gd name="connsiteX2" fmla="*/ 10777537 w 10777537"/>
              <a:gd name="connsiteY2" fmla="*/ 6858000 h 6858000"/>
              <a:gd name="connsiteX3" fmla="*/ 0 w 10777537"/>
              <a:gd name="connsiteY3" fmla="*/ 6858000 h 6858000"/>
              <a:gd name="connsiteX4" fmla="*/ 23812 w 10777537"/>
              <a:gd name="connsiteY4" fmla="*/ 6769100 h 6858000"/>
              <a:gd name="connsiteX5" fmla="*/ 47625 w 10777537"/>
              <a:gd name="connsiteY5" fmla="*/ 6681788 h 6858000"/>
              <a:gd name="connsiteX6" fmla="*/ 74612 w 10777537"/>
              <a:gd name="connsiteY6" fmla="*/ 6596063 h 6858000"/>
              <a:gd name="connsiteX7" fmla="*/ 104775 w 10777537"/>
              <a:gd name="connsiteY7" fmla="*/ 6513513 h 6858000"/>
              <a:gd name="connsiteX8" fmla="*/ 141287 w 10777537"/>
              <a:gd name="connsiteY8" fmla="*/ 6435725 h 6858000"/>
              <a:gd name="connsiteX9" fmla="*/ 184150 w 10777537"/>
              <a:gd name="connsiteY9" fmla="*/ 6362700 h 6858000"/>
              <a:gd name="connsiteX10" fmla="*/ 230188 w 10777537"/>
              <a:gd name="connsiteY10" fmla="*/ 6300788 h 6858000"/>
              <a:gd name="connsiteX11" fmla="*/ 282575 w 10777537"/>
              <a:gd name="connsiteY11" fmla="*/ 6243638 h 6858000"/>
              <a:gd name="connsiteX12" fmla="*/ 339725 w 10777537"/>
              <a:gd name="connsiteY12" fmla="*/ 6188075 h 6858000"/>
              <a:gd name="connsiteX13" fmla="*/ 403225 w 10777537"/>
              <a:gd name="connsiteY13" fmla="*/ 6134100 h 6858000"/>
              <a:gd name="connsiteX14" fmla="*/ 466725 w 10777537"/>
              <a:gd name="connsiteY14" fmla="*/ 6084888 h 6858000"/>
              <a:gd name="connsiteX15" fmla="*/ 533400 w 10777537"/>
              <a:gd name="connsiteY15" fmla="*/ 6032500 h 6858000"/>
              <a:gd name="connsiteX16" fmla="*/ 601663 w 10777537"/>
              <a:gd name="connsiteY16" fmla="*/ 5983288 h 6858000"/>
              <a:gd name="connsiteX17" fmla="*/ 666750 w 10777537"/>
              <a:gd name="connsiteY17" fmla="*/ 5930900 h 6858000"/>
              <a:gd name="connsiteX18" fmla="*/ 731838 w 10777537"/>
              <a:gd name="connsiteY18" fmla="*/ 5878513 h 6858000"/>
              <a:gd name="connsiteX19" fmla="*/ 792163 w 10777537"/>
              <a:gd name="connsiteY19" fmla="*/ 5824538 h 6858000"/>
              <a:gd name="connsiteX20" fmla="*/ 847725 w 10777537"/>
              <a:gd name="connsiteY20" fmla="*/ 5767388 h 6858000"/>
              <a:gd name="connsiteX21" fmla="*/ 896938 w 10777537"/>
              <a:gd name="connsiteY21" fmla="*/ 5707063 h 6858000"/>
              <a:gd name="connsiteX22" fmla="*/ 941388 w 10777537"/>
              <a:gd name="connsiteY22" fmla="*/ 5643563 h 6858000"/>
              <a:gd name="connsiteX23" fmla="*/ 974725 w 10777537"/>
              <a:gd name="connsiteY23" fmla="*/ 5575300 h 6858000"/>
              <a:gd name="connsiteX24" fmla="*/ 1000125 w 10777537"/>
              <a:gd name="connsiteY24" fmla="*/ 5499100 h 6858000"/>
              <a:gd name="connsiteX25" fmla="*/ 1014413 w 10777537"/>
              <a:gd name="connsiteY25" fmla="*/ 5418138 h 6858000"/>
              <a:gd name="connsiteX26" fmla="*/ 1020763 w 10777537"/>
              <a:gd name="connsiteY26" fmla="*/ 5334000 h 6858000"/>
              <a:gd name="connsiteX27" fmla="*/ 1020763 w 10777537"/>
              <a:gd name="connsiteY27" fmla="*/ 5249863 h 6858000"/>
              <a:gd name="connsiteX28" fmla="*/ 1014413 w 10777537"/>
              <a:gd name="connsiteY28" fmla="*/ 5162550 h 6858000"/>
              <a:gd name="connsiteX29" fmla="*/ 1003300 w 10777537"/>
              <a:gd name="connsiteY29" fmla="*/ 5072063 h 6858000"/>
              <a:gd name="connsiteX30" fmla="*/ 990600 w 10777537"/>
              <a:gd name="connsiteY30" fmla="*/ 4983163 h 6858000"/>
              <a:gd name="connsiteX31" fmla="*/ 979488 w 10777537"/>
              <a:gd name="connsiteY31" fmla="*/ 4894263 h 6858000"/>
              <a:gd name="connsiteX32" fmla="*/ 968375 w 10777537"/>
              <a:gd name="connsiteY32" fmla="*/ 4805363 h 6858000"/>
              <a:gd name="connsiteX33" fmla="*/ 960438 w 10777537"/>
              <a:gd name="connsiteY33" fmla="*/ 4714875 h 6858000"/>
              <a:gd name="connsiteX34" fmla="*/ 957263 w 10777537"/>
              <a:gd name="connsiteY34" fmla="*/ 4627563 h 6858000"/>
              <a:gd name="connsiteX35" fmla="*/ 962025 w 10777537"/>
              <a:gd name="connsiteY35" fmla="*/ 4543425 h 6858000"/>
              <a:gd name="connsiteX36" fmla="*/ 973138 w 10777537"/>
              <a:gd name="connsiteY36" fmla="*/ 4459288 h 6858000"/>
              <a:gd name="connsiteX37" fmla="*/ 993775 w 10777537"/>
              <a:gd name="connsiteY37" fmla="*/ 4381500 h 6858000"/>
              <a:gd name="connsiteX38" fmla="*/ 1022350 w 10777537"/>
              <a:gd name="connsiteY38" fmla="*/ 4302125 h 6858000"/>
              <a:gd name="connsiteX39" fmla="*/ 1057275 w 10777537"/>
              <a:gd name="connsiteY39" fmla="*/ 4224338 h 6858000"/>
              <a:gd name="connsiteX40" fmla="*/ 1098550 w 10777537"/>
              <a:gd name="connsiteY40" fmla="*/ 4146550 h 6858000"/>
              <a:gd name="connsiteX41" fmla="*/ 1143000 w 10777537"/>
              <a:gd name="connsiteY41" fmla="*/ 4068763 h 6858000"/>
              <a:gd name="connsiteX42" fmla="*/ 1189038 w 10777537"/>
              <a:gd name="connsiteY42" fmla="*/ 3989388 h 6858000"/>
              <a:gd name="connsiteX43" fmla="*/ 1235075 w 10777537"/>
              <a:gd name="connsiteY43" fmla="*/ 3913188 h 6858000"/>
              <a:gd name="connsiteX44" fmla="*/ 1277938 w 10777537"/>
              <a:gd name="connsiteY44" fmla="*/ 3833813 h 6858000"/>
              <a:gd name="connsiteX45" fmla="*/ 1317625 w 10777537"/>
              <a:gd name="connsiteY45" fmla="*/ 3756025 h 6858000"/>
              <a:gd name="connsiteX46" fmla="*/ 1350963 w 10777537"/>
              <a:gd name="connsiteY46" fmla="*/ 3673475 h 6858000"/>
              <a:gd name="connsiteX47" fmla="*/ 1377950 w 10777537"/>
              <a:gd name="connsiteY47" fmla="*/ 3592513 h 6858000"/>
              <a:gd name="connsiteX48" fmla="*/ 1393825 w 10777537"/>
              <a:gd name="connsiteY48" fmla="*/ 3511550 h 6858000"/>
              <a:gd name="connsiteX49" fmla="*/ 1400175 w 10777537"/>
              <a:gd name="connsiteY49" fmla="*/ 3429000 h 6858000"/>
              <a:gd name="connsiteX50" fmla="*/ 1393825 w 10777537"/>
              <a:gd name="connsiteY50" fmla="*/ 3346450 h 6858000"/>
              <a:gd name="connsiteX51" fmla="*/ 1377950 w 10777537"/>
              <a:gd name="connsiteY51" fmla="*/ 3265488 h 6858000"/>
              <a:gd name="connsiteX52" fmla="*/ 1350963 w 10777537"/>
              <a:gd name="connsiteY52" fmla="*/ 3184525 h 6858000"/>
              <a:gd name="connsiteX53" fmla="*/ 1317625 w 10777537"/>
              <a:gd name="connsiteY53" fmla="*/ 3101975 h 6858000"/>
              <a:gd name="connsiteX54" fmla="*/ 1277938 w 10777537"/>
              <a:gd name="connsiteY54" fmla="*/ 3024188 h 6858000"/>
              <a:gd name="connsiteX55" fmla="*/ 1235075 w 10777537"/>
              <a:gd name="connsiteY55" fmla="*/ 2944813 h 6858000"/>
              <a:gd name="connsiteX56" fmla="*/ 1189038 w 10777537"/>
              <a:gd name="connsiteY56" fmla="*/ 2868613 h 6858000"/>
              <a:gd name="connsiteX57" fmla="*/ 1143000 w 10777537"/>
              <a:gd name="connsiteY57" fmla="*/ 2789238 h 6858000"/>
              <a:gd name="connsiteX58" fmla="*/ 1098550 w 10777537"/>
              <a:gd name="connsiteY58" fmla="*/ 2711450 h 6858000"/>
              <a:gd name="connsiteX59" fmla="*/ 1057275 w 10777537"/>
              <a:gd name="connsiteY59" fmla="*/ 2633663 h 6858000"/>
              <a:gd name="connsiteX60" fmla="*/ 1022350 w 10777537"/>
              <a:gd name="connsiteY60" fmla="*/ 2555875 h 6858000"/>
              <a:gd name="connsiteX61" fmla="*/ 993775 w 10777537"/>
              <a:gd name="connsiteY61" fmla="*/ 2476500 h 6858000"/>
              <a:gd name="connsiteX62" fmla="*/ 973138 w 10777537"/>
              <a:gd name="connsiteY62" fmla="*/ 2398713 h 6858000"/>
              <a:gd name="connsiteX63" fmla="*/ 962025 w 10777537"/>
              <a:gd name="connsiteY63" fmla="*/ 2314575 h 6858000"/>
              <a:gd name="connsiteX64" fmla="*/ 957263 w 10777537"/>
              <a:gd name="connsiteY64" fmla="*/ 2230438 h 6858000"/>
              <a:gd name="connsiteX65" fmla="*/ 960438 w 10777537"/>
              <a:gd name="connsiteY65" fmla="*/ 2143125 h 6858000"/>
              <a:gd name="connsiteX66" fmla="*/ 968375 w 10777537"/>
              <a:gd name="connsiteY66" fmla="*/ 2052638 h 6858000"/>
              <a:gd name="connsiteX67" fmla="*/ 979488 w 10777537"/>
              <a:gd name="connsiteY67" fmla="*/ 1963738 h 6858000"/>
              <a:gd name="connsiteX68" fmla="*/ 990600 w 10777537"/>
              <a:gd name="connsiteY68" fmla="*/ 1874838 h 6858000"/>
              <a:gd name="connsiteX69" fmla="*/ 1003300 w 10777537"/>
              <a:gd name="connsiteY69" fmla="*/ 1785938 h 6858000"/>
              <a:gd name="connsiteX70" fmla="*/ 1014413 w 10777537"/>
              <a:gd name="connsiteY70" fmla="*/ 1695450 h 6858000"/>
              <a:gd name="connsiteX71" fmla="*/ 1020763 w 10777537"/>
              <a:gd name="connsiteY71" fmla="*/ 1608138 h 6858000"/>
              <a:gd name="connsiteX72" fmla="*/ 1020763 w 10777537"/>
              <a:gd name="connsiteY72" fmla="*/ 1524000 h 6858000"/>
              <a:gd name="connsiteX73" fmla="*/ 1014413 w 10777537"/>
              <a:gd name="connsiteY73" fmla="*/ 1439863 h 6858000"/>
              <a:gd name="connsiteX74" fmla="*/ 1000125 w 10777537"/>
              <a:gd name="connsiteY74" fmla="*/ 1358900 h 6858000"/>
              <a:gd name="connsiteX75" fmla="*/ 974725 w 10777537"/>
              <a:gd name="connsiteY75" fmla="*/ 1282700 h 6858000"/>
              <a:gd name="connsiteX76" fmla="*/ 941388 w 10777537"/>
              <a:gd name="connsiteY76" fmla="*/ 1214438 h 6858000"/>
              <a:gd name="connsiteX77" fmla="*/ 896938 w 10777537"/>
              <a:gd name="connsiteY77" fmla="*/ 1150938 h 6858000"/>
              <a:gd name="connsiteX78" fmla="*/ 847725 w 10777537"/>
              <a:gd name="connsiteY78" fmla="*/ 1090613 h 6858000"/>
              <a:gd name="connsiteX79" fmla="*/ 792163 w 10777537"/>
              <a:gd name="connsiteY79" fmla="*/ 1033463 h 6858000"/>
              <a:gd name="connsiteX80" fmla="*/ 731838 w 10777537"/>
              <a:gd name="connsiteY80" fmla="*/ 979488 h 6858000"/>
              <a:gd name="connsiteX81" fmla="*/ 666750 w 10777537"/>
              <a:gd name="connsiteY81" fmla="*/ 927100 h 6858000"/>
              <a:gd name="connsiteX82" fmla="*/ 601663 w 10777537"/>
              <a:gd name="connsiteY82" fmla="*/ 874713 h 6858000"/>
              <a:gd name="connsiteX83" fmla="*/ 533400 w 10777537"/>
              <a:gd name="connsiteY83" fmla="*/ 825500 h 6858000"/>
              <a:gd name="connsiteX84" fmla="*/ 466725 w 10777537"/>
              <a:gd name="connsiteY84" fmla="*/ 773113 h 6858000"/>
              <a:gd name="connsiteX85" fmla="*/ 403225 w 10777537"/>
              <a:gd name="connsiteY85" fmla="*/ 723900 h 6858000"/>
              <a:gd name="connsiteX86" fmla="*/ 339725 w 10777537"/>
              <a:gd name="connsiteY86" fmla="*/ 669925 h 6858000"/>
              <a:gd name="connsiteX87" fmla="*/ 282575 w 10777537"/>
              <a:gd name="connsiteY87" fmla="*/ 614363 h 6858000"/>
              <a:gd name="connsiteX88" fmla="*/ 230188 w 10777537"/>
              <a:gd name="connsiteY88" fmla="*/ 557213 h 6858000"/>
              <a:gd name="connsiteX89" fmla="*/ 184150 w 10777537"/>
              <a:gd name="connsiteY89" fmla="*/ 495300 h 6858000"/>
              <a:gd name="connsiteX90" fmla="*/ 141287 w 10777537"/>
              <a:gd name="connsiteY90" fmla="*/ 422275 h 6858000"/>
              <a:gd name="connsiteX91" fmla="*/ 104775 w 10777537"/>
              <a:gd name="connsiteY91" fmla="*/ 344488 h 6858000"/>
              <a:gd name="connsiteX92" fmla="*/ 74612 w 10777537"/>
              <a:gd name="connsiteY92" fmla="*/ 261938 h 6858000"/>
              <a:gd name="connsiteX93" fmla="*/ 47625 w 10777537"/>
              <a:gd name="connsiteY93" fmla="*/ 176213 h 6858000"/>
              <a:gd name="connsiteX94" fmla="*/ 23812 w 10777537"/>
              <a:gd name="connsiteY94" fmla="*/ 889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10777537" h="6858000">
                <a:moveTo>
                  <a:pt x="0" y="0"/>
                </a:moveTo>
                <a:lnTo>
                  <a:pt x="10777537" y="0"/>
                </a:lnTo>
                <a:lnTo>
                  <a:pt x="10777537" y="6858000"/>
                </a:lnTo>
                <a:lnTo>
                  <a:pt x="0" y="6858000"/>
                </a:lnTo>
                <a:lnTo>
                  <a:pt x="23812" y="6769100"/>
                </a:lnTo>
                <a:lnTo>
                  <a:pt x="47625" y="6681788"/>
                </a:lnTo>
                <a:lnTo>
                  <a:pt x="74612" y="6596063"/>
                </a:lnTo>
                <a:lnTo>
                  <a:pt x="104775" y="6513513"/>
                </a:lnTo>
                <a:lnTo>
                  <a:pt x="141287" y="6435725"/>
                </a:lnTo>
                <a:lnTo>
                  <a:pt x="184150" y="6362700"/>
                </a:lnTo>
                <a:lnTo>
                  <a:pt x="230188" y="6300788"/>
                </a:lnTo>
                <a:lnTo>
                  <a:pt x="282575" y="6243638"/>
                </a:lnTo>
                <a:lnTo>
                  <a:pt x="339725" y="6188075"/>
                </a:lnTo>
                <a:lnTo>
                  <a:pt x="403225" y="6134100"/>
                </a:lnTo>
                <a:lnTo>
                  <a:pt x="466725" y="6084888"/>
                </a:lnTo>
                <a:lnTo>
                  <a:pt x="533400" y="6032500"/>
                </a:lnTo>
                <a:lnTo>
                  <a:pt x="601663" y="5983288"/>
                </a:lnTo>
                <a:lnTo>
                  <a:pt x="666750" y="5930900"/>
                </a:lnTo>
                <a:lnTo>
                  <a:pt x="731838" y="5878513"/>
                </a:lnTo>
                <a:lnTo>
                  <a:pt x="792163" y="5824538"/>
                </a:lnTo>
                <a:lnTo>
                  <a:pt x="847725" y="5767388"/>
                </a:lnTo>
                <a:lnTo>
                  <a:pt x="896938" y="5707063"/>
                </a:lnTo>
                <a:lnTo>
                  <a:pt x="941388" y="5643563"/>
                </a:lnTo>
                <a:lnTo>
                  <a:pt x="974725" y="5575300"/>
                </a:lnTo>
                <a:lnTo>
                  <a:pt x="1000125" y="5499100"/>
                </a:lnTo>
                <a:lnTo>
                  <a:pt x="1014413" y="5418138"/>
                </a:lnTo>
                <a:lnTo>
                  <a:pt x="1020763" y="5334000"/>
                </a:lnTo>
                <a:lnTo>
                  <a:pt x="1020763" y="5249863"/>
                </a:lnTo>
                <a:lnTo>
                  <a:pt x="1014413" y="5162550"/>
                </a:lnTo>
                <a:lnTo>
                  <a:pt x="1003300" y="5072063"/>
                </a:lnTo>
                <a:lnTo>
                  <a:pt x="990600" y="4983163"/>
                </a:lnTo>
                <a:lnTo>
                  <a:pt x="979488" y="4894263"/>
                </a:lnTo>
                <a:lnTo>
                  <a:pt x="968375" y="4805363"/>
                </a:lnTo>
                <a:lnTo>
                  <a:pt x="960438" y="4714875"/>
                </a:lnTo>
                <a:lnTo>
                  <a:pt x="957263" y="4627563"/>
                </a:lnTo>
                <a:lnTo>
                  <a:pt x="962025" y="4543425"/>
                </a:lnTo>
                <a:lnTo>
                  <a:pt x="973138" y="4459288"/>
                </a:lnTo>
                <a:lnTo>
                  <a:pt x="993775" y="4381500"/>
                </a:lnTo>
                <a:lnTo>
                  <a:pt x="1022350" y="4302125"/>
                </a:lnTo>
                <a:lnTo>
                  <a:pt x="1057275" y="4224338"/>
                </a:lnTo>
                <a:lnTo>
                  <a:pt x="1098550" y="4146550"/>
                </a:lnTo>
                <a:lnTo>
                  <a:pt x="1143000" y="4068763"/>
                </a:lnTo>
                <a:lnTo>
                  <a:pt x="1189038" y="3989388"/>
                </a:lnTo>
                <a:lnTo>
                  <a:pt x="1235075" y="3913188"/>
                </a:lnTo>
                <a:lnTo>
                  <a:pt x="1277938" y="3833813"/>
                </a:lnTo>
                <a:lnTo>
                  <a:pt x="1317625" y="3756025"/>
                </a:lnTo>
                <a:lnTo>
                  <a:pt x="1350963" y="3673475"/>
                </a:lnTo>
                <a:lnTo>
                  <a:pt x="1377950" y="3592513"/>
                </a:lnTo>
                <a:lnTo>
                  <a:pt x="1393825" y="3511550"/>
                </a:lnTo>
                <a:lnTo>
                  <a:pt x="1400175" y="3429000"/>
                </a:lnTo>
                <a:lnTo>
                  <a:pt x="1393825" y="3346450"/>
                </a:lnTo>
                <a:lnTo>
                  <a:pt x="1377950" y="3265488"/>
                </a:lnTo>
                <a:lnTo>
                  <a:pt x="1350963" y="3184525"/>
                </a:lnTo>
                <a:lnTo>
                  <a:pt x="1317625" y="3101975"/>
                </a:lnTo>
                <a:lnTo>
                  <a:pt x="1277938" y="3024188"/>
                </a:lnTo>
                <a:lnTo>
                  <a:pt x="1235075" y="2944813"/>
                </a:lnTo>
                <a:lnTo>
                  <a:pt x="1189038" y="2868613"/>
                </a:lnTo>
                <a:lnTo>
                  <a:pt x="1143000" y="2789238"/>
                </a:lnTo>
                <a:lnTo>
                  <a:pt x="1098550" y="2711450"/>
                </a:lnTo>
                <a:lnTo>
                  <a:pt x="1057275" y="2633663"/>
                </a:lnTo>
                <a:lnTo>
                  <a:pt x="1022350" y="2555875"/>
                </a:lnTo>
                <a:lnTo>
                  <a:pt x="993775" y="2476500"/>
                </a:lnTo>
                <a:lnTo>
                  <a:pt x="973138" y="2398713"/>
                </a:lnTo>
                <a:lnTo>
                  <a:pt x="962025" y="2314575"/>
                </a:lnTo>
                <a:lnTo>
                  <a:pt x="957263" y="2230438"/>
                </a:lnTo>
                <a:lnTo>
                  <a:pt x="960438" y="2143125"/>
                </a:lnTo>
                <a:lnTo>
                  <a:pt x="968375" y="2052638"/>
                </a:lnTo>
                <a:lnTo>
                  <a:pt x="979488" y="1963738"/>
                </a:lnTo>
                <a:lnTo>
                  <a:pt x="990600" y="1874838"/>
                </a:lnTo>
                <a:lnTo>
                  <a:pt x="1003300" y="1785938"/>
                </a:lnTo>
                <a:lnTo>
                  <a:pt x="1014413" y="1695450"/>
                </a:lnTo>
                <a:lnTo>
                  <a:pt x="1020763" y="1608138"/>
                </a:lnTo>
                <a:lnTo>
                  <a:pt x="1020763" y="1524000"/>
                </a:lnTo>
                <a:lnTo>
                  <a:pt x="1014413" y="1439863"/>
                </a:lnTo>
                <a:lnTo>
                  <a:pt x="1000125" y="1358900"/>
                </a:lnTo>
                <a:lnTo>
                  <a:pt x="974725" y="1282700"/>
                </a:lnTo>
                <a:lnTo>
                  <a:pt x="941388" y="1214438"/>
                </a:lnTo>
                <a:lnTo>
                  <a:pt x="896938" y="1150938"/>
                </a:lnTo>
                <a:lnTo>
                  <a:pt x="847725" y="1090613"/>
                </a:lnTo>
                <a:lnTo>
                  <a:pt x="792163" y="1033463"/>
                </a:lnTo>
                <a:lnTo>
                  <a:pt x="731838" y="979488"/>
                </a:lnTo>
                <a:lnTo>
                  <a:pt x="666750" y="927100"/>
                </a:lnTo>
                <a:lnTo>
                  <a:pt x="601663" y="874713"/>
                </a:lnTo>
                <a:lnTo>
                  <a:pt x="533400" y="825500"/>
                </a:lnTo>
                <a:lnTo>
                  <a:pt x="466725" y="773113"/>
                </a:lnTo>
                <a:lnTo>
                  <a:pt x="403225" y="723900"/>
                </a:lnTo>
                <a:lnTo>
                  <a:pt x="339725" y="669925"/>
                </a:lnTo>
                <a:lnTo>
                  <a:pt x="282575" y="614363"/>
                </a:lnTo>
                <a:lnTo>
                  <a:pt x="230188" y="557213"/>
                </a:lnTo>
                <a:lnTo>
                  <a:pt x="184150" y="495300"/>
                </a:lnTo>
                <a:lnTo>
                  <a:pt x="141287" y="422275"/>
                </a:lnTo>
                <a:lnTo>
                  <a:pt x="104775" y="344488"/>
                </a:lnTo>
                <a:lnTo>
                  <a:pt x="74612" y="261938"/>
                </a:lnTo>
                <a:lnTo>
                  <a:pt x="47625" y="176213"/>
                </a:lnTo>
                <a:lnTo>
                  <a:pt x="23812" y="88900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D0796A9-384E-A8A6-38A3-6DBB09922B7A}"/>
              </a:ext>
            </a:extLst>
          </p:cNvPr>
          <p:cNvSpPr/>
          <p:nvPr/>
        </p:nvSpPr>
        <p:spPr>
          <a:xfrm>
            <a:off x="3351567" y="961539"/>
            <a:ext cx="8045373" cy="43949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  <a:scene3d>
              <a:camera prst="perspectiveLeft"/>
              <a:lightRig rig="threePt" dir="t"/>
            </a:scene3d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8400" cap="all" spc="800">
                <a:ln w="0">
                  <a:solidFill>
                    <a:schemeClr val="tx1"/>
                  </a:solidFill>
                </a:ln>
                <a:solidFill>
                  <a:schemeClr val="tx2"/>
                </a:solidFill>
                <a:effectLst>
                  <a:glow rad="228600">
                    <a:schemeClr val="tx2"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rPr>
              <a:t>HIGH CLOUD AIRLINE ANALYSIS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0B125E-5397-A93C-5BB2-2250DBF35806}"/>
              </a:ext>
            </a:extLst>
          </p:cNvPr>
          <p:cNvSpPr txBox="1"/>
          <p:nvPr/>
        </p:nvSpPr>
        <p:spPr>
          <a:xfrm>
            <a:off x="3351567" y="5575787"/>
            <a:ext cx="6908851" cy="74227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914400">
              <a:spcBef>
                <a:spcPts val="700"/>
              </a:spcBef>
              <a:buClr>
                <a:schemeClr val="tx2"/>
              </a:buClr>
              <a:buSzPct val="80000"/>
            </a:pPr>
            <a:r>
              <a:rPr lang="en-US" sz="2000" b="1" cap="all" spc="400"/>
              <a:t>By Group 4</a:t>
            </a:r>
          </a:p>
        </p:txBody>
      </p:sp>
      <p:sp>
        <p:nvSpPr>
          <p:cNvPr id="17" name="Freeform 11">
            <a:extLst>
              <a:ext uri="{FF2B5EF4-FFF2-40B4-BE49-F238E27FC236}">
                <a16:creationId xmlns:a16="http://schemas.microsoft.com/office/drawing/2014/main" id="{EABA7E7F-0502-421C-8626-3B630F27CB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74382" y="0"/>
            <a:ext cx="1646238" cy="6858000"/>
          </a:xfrm>
          <a:custGeom>
            <a:avLst/>
            <a:gdLst/>
            <a:ahLst/>
            <a:cxnLst/>
            <a:rect l="0" t="0" r="r" b="b"/>
            <a:pathLst>
              <a:path w="1037" h="4320">
                <a:moveTo>
                  <a:pt x="0" y="0"/>
                </a:moveTo>
                <a:lnTo>
                  <a:pt x="171" y="0"/>
                </a:lnTo>
                <a:lnTo>
                  <a:pt x="188" y="55"/>
                </a:lnTo>
                <a:lnTo>
                  <a:pt x="204" y="110"/>
                </a:lnTo>
                <a:lnTo>
                  <a:pt x="220" y="166"/>
                </a:lnTo>
                <a:lnTo>
                  <a:pt x="234" y="223"/>
                </a:lnTo>
                <a:lnTo>
                  <a:pt x="251" y="278"/>
                </a:lnTo>
                <a:lnTo>
                  <a:pt x="269" y="331"/>
                </a:lnTo>
                <a:lnTo>
                  <a:pt x="292" y="381"/>
                </a:lnTo>
                <a:lnTo>
                  <a:pt x="319" y="427"/>
                </a:lnTo>
                <a:lnTo>
                  <a:pt x="349" y="466"/>
                </a:lnTo>
                <a:lnTo>
                  <a:pt x="382" y="503"/>
                </a:lnTo>
                <a:lnTo>
                  <a:pt x="420" y="537"/>
                </a:lnTo>
                <a:lnTo>
                  <a:pt x="460" y="571"/>
                </a:lnTo>
                <a:lnTo>
                  <a:pt x="502" y="603"/>
                </a:lnTo>
                <a:lnTo>
                  <a:pt x="544" y="635"/>
                </a:lnTo>
                <a:lnTo>
                  <a:pt x="587" y="668"/>
                </a:lnTo>
                <a:lnTo>
                  <a:pt x="628" y="700"/>
                </a:lnTo>
                <a:lnTo>
                  <a:pt x="667" y="734"/>
                </a:lnTo>
                <a:lnTo>
                  <a:pt x="703" y="771"/>
                </a:lnTo>
                <a:lnTo>
                  <a:pt x="736" y="808"/>
                </a:lnTo>
                <a:lnTo>
                  <a:pt x="763" y="848"/>
                </a:lnTo>
                <a:lnTo>
                  <a:pt x="786" y="893"/>
                </a:lnTo>
                <a:lnTo>
                  <a:pt x="800" y="937"/>
                </a:lnTo>
                <a:lnTo>
                  <a:pt x="809" y="986"/>
                </a:lnTo>
                <a:lnTo>
                  <a:pt x="813" y="1034"/>
                </a:lnTo>
                <a:lnTo>
                  <a:pt x="812" y="1085"/>
                </a:lnTo>
                <a:lnTo>
                  <a:pt x="808" y="1136"/>
                </a:lnTo>
                <a:lnTo>
                  <a:pt x="803" y="1189"/>
                </a:lnTo>
                <a:lnTo>
                  <a:pt x="796" y="1242"/>
                </a:lnTo>
                <a:lnTo>
                  <a:pt x="788" y="1295"/>
                </a:lnTo>
                <a:lnTo>
                  <a:pt x="782" y="1348"/>
                </a:lnTo>
                <a:lnTo>
                  <a:pt x="778" y="1401"/>
                </a:lnTo>
                <a:lnTo>
                  <a:pt x="775" y="1452"/>
                </a:lnTo>
                <a:lnTo>
                  <a:pt x="778" y="1502"/>
                </a:lnTo>
                <a:lnTo>
                  <a:pt x="784" y="1551"/>
                </a:lnTo>
                <a:lnTo>
                  <a:pt x="797" y="1602"/>
                </a:lnTo>
                <a:lnTo>
                  <a:pt x="817" y="1652"/>
                </a:lnTo>
                <a:lnTo>
                  <a:pt x="841" y="1702"/>
                </a:lnTo>
                <a:lnTo>
                  <a:pt x="868" y="1752"/>
                </a:lnTo>
                <a:lnTo>
                  <a:pt x="896" y="1801"/>
                </a:lnTo>
                <a:lnTo>
                  <a:pt x="926" y="1851"/>
                </a:lnTo>
                <a:lnTo>
                  <a:pt x="953" y="1901"/>
                </a:lnTo>
                <a:lnTo>
                  <a:pt x="980" y="1952"/>
                </a:lnTo>
                <a:lnTo>
                  <a:pt x="1003" y="2003"/>
                </a:lnTo>
                <a:lnTo>
                  <a:pt x="1021" y="2054"/>
                </a:lnTo>
                <a:lnTo>
                  <a:pt x="1031" y="2106"/>
                </a:lnTo>
                <a:lnTo>
                  <a:pt x="1037" y="2160"/>
                </a:lnTo>
                <a:lnTo>
                  <a:pt x="1031" y="2214"/>
                </a:lnTo>
                <a:lnTo>
                  <a:pt x="1021" y="2266"/>
                </a:lnTo>
                <a:lnTo>
                  <a:pt x="1003" y="2317"/>
                </a:lnTo>
                <a:lnTo>
                  <a:pt x="980" y="2368"/>
                </a:lnTo>
                <a:lnTo>
                  <a:pt x="953" y="2419"/>
                </a:lnTo>
                <a:lnTo>
                  <a:pt x="926" y="2469"/>
                </a:lnTo>
                <a:lnTo>
                  <a:pt x="896" y="2519"/>
                </a:lnTo>
                <a:lnTo>
                  <a:pt x="868" y="2568"/>
                </a:lnTo>
                <a:lnTo>
                  <a:pt x="841" y="2618"/>
                </a:lnTo>
                <a:lnTo>
                  <a:pt x="817" y="2668"/>
                </a:lnTo>
                <a:lnTo>
                  <a:pt x="797" y="2718"/>
                </a:lnTo>
                <a:lnTo>
                  <a:pt x="784" y="2769"/>
                </a:lnTo>
                <a:lnTo>
                  <a:pt x="778" y="2818"/>
                </a:lnTo>
                <a:lnTo>
                  <a:pt x="775" y="2868"/>
                </a:lnTo>
                <a:lnTo>
                  <a:pt x="778" y="2919"/>
                </a:lnTo>
                <a:lnTo>
                  <a:pt x="782" y="2972"/>
                </a:lnTo>
                <a:lnTo>
                  <a:pt x="788" y="3025"/>
                </a:lnTo>
                <a:lnTo>
                  <a:pt x="796" y="3078"/>
                </a:lnTo>
                <a:lnTo>
                  <a:pt x="803" y="3131"/>
                </a:lnTo>
                <a:lnTo>
                  <a:pt x="808" y="3184"/>
                </a:lnTo>
                <a:lnTo>
                  <a:pt x="812" y="3235"/>
                </a:lnTo>
                <a:lnTo>
                  <a:pt x="813" y="3286"/>
                </a:lnTo>
                <a:lnTo>
                  <a:pt x="809" y="3334"/>
                </a:lnTo>
                <a:lnTo>
                  <a:pt x="800" y="3383"/>
                </a:lnTo>
                <a:lnTo>
                  <a:pt x="786" y="3427"/>
                </a:lnTo>
                <a:lnTo>
                  <a:pt x="763" y="3472"/>
                </a:lnTo>
                <a:lnTo>
                  <a:pt x="736" y="3512"/>
                </a:lnTo>
                <a:lnTo>
                  <a:pt x="703" y="3549"/>
                </a:lnTo>
                <a:lnTo>
                  <a:pt x="667" y="3586"/>
                </a:lnTo>
                <a:lnTo>
                  <a:pt x="628" y="3620"/>
                </a:lnTo>
                <a:lnTo>
                  <a:pt x="587" y="3652"/>
                </a:lnTo>
                <a:lnTo>
                  <a:pt x="544" y="3685"/>
                </a:lnTo>
                <a:lnTo>
                  <a:pt x="502" y="3717"/>
                </a:lnTo>
                <a:lnTo>
                  <a:pt x="460" y="3749"/>
                </a:lnTo>
                <a:lnTo>
                  <a:pt x="420" y="3783"/>
                </a:lnTo>
                <a:lnTo>
                  <a:pt x="382" y="3817"/>
                </a:lnTo>
                <a:lnTo>
                  <a:pt x="349" y="3854"/>
                </a:lnTo>
                <a:lnTo>
                  <a:pt x="319" y="3893"/>
                </a:lnTo>
                <a:lnTo>
                  <a:pt x="292" y="3939"/>
                </a:lnTo>
                <a:lnTo>
                  <a:pt x="269" y="3989"/>
                </a:lnTo>
                <a:lnTo>
                  <a:pt x="251" y="4042"/>
                </a:lnTo>
                <a:lnTo>
                  <a:pt x="234" y="4097"/>
                </a:lnTo>
                <a:lnTo>
                  <a:pt x="220" y="4154"/>
                </a:lnTo>
                <a:lnTo>
                  <a:pt x="204" y="4210"/>
                </a:lnTo>
                <a:lnTo>
                  <a:pt x="188" y="4265"/>
                </a:lnTo>
                <a:lnTo>
                  <a:pt x="171" y="4320"/>
                </a:lnTo>
                <a:lnTo>
                  <a:pt x="0" y="4320"/>
                </a:lnTo>
                <a:lnTo>
                  <a:pt x="17" y="4278"/>
                </a:lnTo>
                <a:lnTo>
                  <a:pt x="33" y="4232"/>
                </a:lnTo>
                <a:lnTo>
                  <a:pt x="46" y="4183"/>
                </a:lnTo>
                <a:lnTo>
                  <a:pt x="60" y="4131"/>
                </a:lnTo>
                <a:lnTo>
                  <a:pt x="75" y="4075"/>
                </a:lnTo>
                <a:lnTo>
                  <a:pt x="90" y="4019"/>
                </a:lnTo>
                <a:lnTo>
                  <a:pt x="109" y="3964"/>
                </a:lnTo>
                <a:lnTo>
                  <a:pt x="129" y="3909"/>
                </a:lnTo>
                <a:lnTo>
                  <a:pt x="156" y="3855"/>
                </a:lnTo>
                <a:lnTo>
                  <a:pt x="186" y="3804"/>
                </a:lnTo>
                <a:lnTo>
                  <a:pt x="222" y="3756"/>
                </a:lnTo>
                <a:lnTo>
                  <a:pt x="261" y="3713"/>
                </a:lnTo>
                <a:lnTo>
                  <a:pt x="303" y="3672"/>
                </a:lnTo>
                <a:lnTo>
                  <a:pt x="348" y="3634"/>
                </a:lnTo>
                <a:lnTo>
                  <a:pt x="392" y="3599"/>
                </a:lnTo>
                <a:lnTo>
                  <a:pt x="438" y="3565"/>
                </a:lnTo>
                <a:lnTo>
                  <a:pt x="482" y="3531"/>
                </a:lnTo>
                <a:lnTo>
                  <a:pt x="523" y="3499"/>
                </a:lnTo>
                <a:lnTo>
                  <a:pt x="561" y="3466"/>
                </a:lnTo>
                <a:lnTo>
                  <a:pt x="594" y="3434"/>
                </a:lnTo>
                <a:lnTo>
                  <a:pt x="620" y="3400"/>
                </a:lnTo>
                <a:lnTo>
                  <a:pt x="638" y="3367"/>
                </a:lnTo>
                <a:lnTo>
                  <a:pt x="647" y="3336"/>
                </a:lnTo>
                <a:lnTo>
                  <a:pt x="652" y="3302"/>
                </a:lnTo>
                <a:lnTo>
                  <a:pt x="654" y="3265"/>
                </a:lnTo>
                <a:lnTo>
                  <a:pt x="651" y="3224"/>
                </a:lnTo>
                <a:lnTo>
                  <a:pt x="647" y="3181"/>
                </a:lnTo>
                <a:lnTo>
                  <a:pt x="642" y="3137"/>
                </a:lnTo>
                <a:lnTo>
                  <a:pt x="637" y="3091"/>
                </a:lnTo>
                <a:lnTo>
                  <a:pt x="626" y="3021"/>
                </a:lnTo>
                <a:lnTo>
                  <a:pt x="620" y="2952"/>
                </a:lnTo>
                <a:lnTo>
                  <a:pt x="616" y="2881"/>
                </a:lnTo>
                <a:lnTo>
                  <a:pt x="618" y="2809"/>
                </a:lnTo>
                <a:lnTo>
                  <a:pt x="628" y="2737"/>
                </a:lnTo>
                <a:lnTo>
                  <a:pt x="642" y="2681"/>
                </a:lnTo>
                <a:lnTo>
                  <a:pt x="661" y="2626"/>
                </a:lnTo>
                <a:lnTo>
                  <a:pt x="685" y="2574"/>
                </a:lnTo>
                <a:lnTo>
                  <a:pt x="711" y="2521"/>
                </a:lnTo>
                <a:lnTo>
                  <a:pt x="739" y="2472"/>
                </a:lnTo>
                <a:lnTo>
                  <a:pt x="767" y="2423"/>
                </a:lnTo>
                <a:lnTo>
                  <a:pt x="791" y="2381"/>
                </a:lnTo>
                <a:lnTo>
                  <a:pt x="813" y="2342"/>
                </a:lnTo>
                <a:lnTo>
                  <a:pt x="834" y="2303"/>
                </a:lnTo>
                <a:lnTo>
                  <a:pt x="851" y="2265"/>
                </a:lnTo>
                <a:lnTo>
                  <a:pt x="864" y="2228"/>
                </a:lnTo>
                <a:lnTo>
                  <a:pt x="873" y="2194"/>
                </a:lnTo>
                <a:lnTo>
                  <a:pt x="876" y="2160"/>
                </a:lnTo>
                <a:lnTo>
                  <a:pt x="873" y="2126"/>
                </a:lnTo>
                <a:lnTo>
                  <a:pt x="864" y="2092"/>
                </a:lnTo>
                <a:lnTo>
                  <a:pt x="851" y="2055"/>
                </a:lnTo>
                <a:lnTo>
                  <a:pt x="834" y="2017"/>
                </a:lnTo>
                <a:lnTo>
                  <a:pt x="813" y="1978"/>
                </a:lnTo>
                <a:lnTo>
                  <a:pt x="791" y="1939"/>
                </a:lnTo>
                <a:lnTo>
                  <a:pt x="767" y="1897"/>
                </a:lnTo>
                <a:lnTo>
                  <a:pt x="739" y="1848"/>
                </a:lnTo>
                <a:lnTo>
                  <a:pt x="711" y="1799"/>
                </a:lnTo>
                <a:lnTo>
                  <a:pt x="685" y="1746"/>
                </a:lnTo>
                <a:lnTo>
                  <a:pt x="661" y="1694"/>
                </a:lnTo>
                <a:lnTo>
                  <a:pt x="642" y="1639"/>
                </a:lnTo>
                <a:lnTo>
                  <a:pt x="628" y="1583"/>
                </a:lnTo>
                <a:lnTo>
                  <a:pt x="618" y="1511"/>
                </a:lnTo>
                <a:lnTo>
                  <a:pt x="616" y="1439"/>
                </a:lnTo>
                <a:lnTo>
                  <a:pt x="620" y="1368"/>
                </a:lnTo>
                <a:lnTo>
                  <a:pt x="626" y="1299"/>
                </a:lnTo>
                <a:lnTo>
                  <a:pt x="637" y="1229"/>
                </a:lnTo>
                <a:lnTo>
                  <a:pt x="642" y="1183"/>
                </a:lnTo>
                <a:lnTo>
                  <a:pt x="647" y="1139"/>
                </a:lnTo>
                <a:lnTo>
                  <a:pt x="651" y="1096"/>
                </a:lnTo>
                <a:lnTo>
                  <a:pt x="654" y="1055"/>
                </a:lnTo>
                <a:lnTo>
                  <a:pt x="652" y="1018"/>
                </a:lnTo>
                <a:lnTo>
                  <a:pt x="647" y="984"/>
                </a:lnTo>
                <a:lnTo>
                  <a:pt x="638" y="953"/>
                </a:lnTo>
                <a:lnTo>
                  <a:pt x="620" y="920"/>
                </a:lnTo>
                <a:lnTo>
                  <a:pt x="594" y="886"/>
                </a:lnTo>
                <a:lnTo>
                  <a:pt x="561" y="854"/>
                </a:lnTo>
                <a:lnTo>
                  <a:pt x="523" y="822"/>
                </a:lnTo>
                <a:lnTo>
                  <a:pt x="482" y="789"/>
                </a:lnTo>
                <a:lnTo>
                  <a:pt x="438" y="755"/>
                </a:lnTo>
                <a:lnTo>
                  <a:pt x="392" y="721"/>
                </a:lnTo>
                <a:lnTo>
                  <a:pt x="348" y="686"/>
                </a:lnTo>
                <a:lnTo>
                  <a:pt x="303" y="648"/>
                </a:lnTo>
                <a:lnTo>
                  <a:pt x="261" y="607"/>
                </a:lnTo>
                <a:lnTo>
                  <a:pt x="222" y="564"/>
                </a:lnTo>
                <a:lnTo>
                  <a:pt x="186" y="516"/>
                </a:lnTo>
                <a:lnTo>
                  <a:pt x="156" y="465"/>
                </a:lnTo>
                <a:lnTo>
                  <a:pt x="129" y="411"/>
                </a:lnTo>
                <a:lnTo>
                  <a:pt x="109" y="356"/>
                </a:lnTo>
                <a:lnTo>
                  <a:pt x="90" y="301"/>
                </a:lnTo>
                <a:lnTo>
                  <a:pt x="75" y="245"/>
                </a:lnTo>
                <a:lnTo>
                  <a:pt x="60" y="189"/>
                </a:lnTo>
                <a:lnTo>
                  <a:pt x="46" y="137"/>
                </a:lnTo>
                <a:lnTo>
                  <a:pt x="33" y="88"/>
                </a:lnTo>
                <a:lnTo>
                  <a:pt x="17" y="42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7710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60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0E78448-3F68-E9B9-EC66-27D686B1A700}"/>
              </a:ext>
            </a:extLst>
          </p:cNvPr>
          <p:cNvSpPr txBox="1"/>
          <p:nvPr/>
        </p:nvSpPr>
        <p:spPr>
          <a:xfrm>
            <a:off x="4951827" y="24562"/>
            <a:ext cx="5247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Excel Dashboard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0184479-9F2B-ED63-D10C-F91138944A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3821" y="-80186"/>
            <a:ext cx="548006" cy="548006"/>
          </a:xfrm>
          <a:prstGeom prst="rect">
            <a:avLst/>
          </a:prstGeom>
        </p:spPr>
      </p:pic>
      <p:pic>
        <p:nvPicPr>
          <p:cNvPr id="17" name="Picture 16" descr="A screenshot of a graph&#10;&#10;AI-generated content may be incorrect.">
            <a:extLst>
              <a:ext uri="{FF2B5EF4-FFF2-40B4-BE49-F238E27FC236}">
                <a16:creationId xmlns:a16="http://schemas.microsoft.com/office/drawing/2014/main" id="{92891FD4-2EAE-CEC6-E6E1-739F411F4F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93895"/>
            <a:ext cx="12192000" cy="6345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1089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478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A1E8460-2E69-2A18-7A52-1AAD423774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9FCDE83-DC5B-2542-D354-5329EA0F190B}"/>
              </a:ext>
            </a:extLst>
          </p:cNvPr>
          <p:cNvSpPr txBox="1"/>
          <p:nvPr/>
        </p:nvSpPr>
        <p:spPr>
          <a:xfrm>
            <a:off x="4951827" y="24562"/>
            <a:ext cx="5247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Power Bi Dashboard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DCD6818-557C-2480-AC0E-1F5777C06C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8667" y="-6395"/>
            <a:ext cx="493160" cy="43124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DB0124D-F0D3-D464-4EFE-D24BDD9692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93894"/>
            <a:ext cx="12192000" cy="6335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7728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1942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F020AA8-C769-1E15-2F0B-6F36B07DE4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9F04E17-8CE5-A132-25ED-2FD8A98DA11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5778"/>
          <a:stretch>
            <a:fillRect/>
          </a:stretch>
        </p:blipFill>
        <p:spPr>
          <a:xfrm>
            <a:off x="20" y="393895"/>
            <a:ext cx="12191980" cy="64641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909D769-B3C1-8BDE-7358-ACD265ED3F64}"/>
              </a:ext>
            </a:extLst>
          </p:cNvPr>
          <p:cNvSpPr txBox="1"/>
          <p:nvPr/>
        </p:nvSpPr>
        <p:spPr>
          <a:xfrm>
            <a:off x="4951827" y="24562"/>
            <a:ext cx="52472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Tableau Dashboard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F5FCC2F-91CA-0488-1853-01CF0B89EB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9722" y="22295"/>
            <a:ext cx="442105" cy="373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0193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8934EB-20C3-B8D3-FB0F-16B9421321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9F6C38-E883-C6ED-8ADF-6D2962A943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This project provides a complete analytics pipeline—from raw data to dashboard-driven insights—covering over </a:t>
            </a:r>
            <a:r>
              <a:rPr lang="en-IN" b="1" dirty="0"/>
              <a:t>187 million passengers</a:t>
            </a:r>
            <a:r>
              <a:rPr lang="en-IN" dirty="0"/>
              <a:t>, </a:t>
            </a:r>
            <a:r>
              <a:rPr lang="en-IN" b="1" dirty="0"/>
              <a:t>243 million seats</a:t>
            </a:r>
            <a:r>
              <a:rPr lang="en-IN" dirty="0"/>
              <a:t>, and </a:t>
            </a:r>
            <a:r>
              <a:rPr lang="en-IN" b="1" dirty="0"/>
              <a:t>2.79 million departures</a:t>
            </a:r>
            <a:r>
              <a:rPr lang="en-IN" dirty="0"/>
              <a:t>.</a:t>
            </a:r>
          </a:p>
          <a:p>
            <a:r>
              <a:rPr lang="en-IN" dirty="0"/>
              <a:t>Using Excel, Tableau, Power BI, and MySQL, the analysis delivers detailed visibility into airline operations and supports strategic decision-making in capacity planning, performance optimization, and route management.</a:t>
            </a:r>
          </a:p>
        </p:txBody>
      </p:sp>
    </p:spTree>
    <p:extLst>
      <p:ext uri="{BB962C8B-B14F-4D97-AF65-F5344CB8AC3E}">
        <p14:creationId xmlns:p14="http://schemas.microsoft.com/office/powerpoint/2010/main" val="25505840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>
            <a:extLst>
              <a:ext uri="{FF2B5EF4-FFF2-40B4-BE49-F238E27FC236}">
                <a16:creationId xmlns:a16="http://schemas.microsoft.com/office/drawing/2014/main" id="{BB8C1D0E-0B06-46C9-A8BD-A8E13FF993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D1ADC4A-8537-4084-99C7-F8D378A640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4" name="Picture 3" descr="A white airplane on the runway&#10;&#10;AI-generated content may be incorrect.">
            <a:extLst>
              <a:ext uri="{FF2B5EF4-FFF2-40B4-BE49-F238E27FC236}">
                <a16:creationId xmlns:a16="http://schemas.microsoft.com/office/drawing/2014/main" id="{87788D0A-4D12-8F66-04AD-EFCE95CE2AA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9636" b="6094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B72D289C-3FA2-4E6E-964E-B52C692AA3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14464" y="0"/>
            <a:ext cx="10777537" cy="6858000"/>
          </a:xfrm>
          <a:custGeom>
            <a:avLst/>
            <a:gdLst>
              <a:gd name="connsiteX0" fmla="*/ 0 w 10777537"/>
              <a:gd name="connsiteY0" fmla="*/ 0 h 6858000"/>
              <a:gd name="connsiteX1" fmla="*/ 10777537 w 10777537"/>
              <a:gd name="connsiteY1" fmla="*/ 0 h 6858000"/>
              <a:gd name="connsiteX2" fmla="*/ 10777537 w 10777537"/>
              <a:gd name="connsiteY2" fmla="*/ 6858000 h 6858000"/>
              <a:gd name="connsiteX3" fmla="*/ 0 w 10777537"/>
              <a:gd name="connsiteY3" fmla="*/ 6858000 h 6858000"/>
              <a:gd name="connsiteX4" fmla="*/ 23812 w 10777537"/>
              <a:gd name="connsiteY4" fmla="*/ 6769100 h 6858000"/>
              <a:gd name="connsiteX5" fmla="*/ 47625 w 10777537"/>
              <a:gd name="connsiteY5" fmla="*/ 6681788 h 6858000"/>
              <a:gd name="connsiteX6" fmla="*/ 74612 w 10777537"/>
              <a:gd name="connsiteY6" fmla="*/ 6596063 h 6858000"/>
              <a:gd name="connsiteX7" fmla="*/ 104775 w 10777537"/>
              <a:gd name="connsiteY7" fmla="*/ 6513513 h 6858000"/>
              <a:gd name="connsiteX8" fmla="*/ 141287 w 10777537"/>
              <a:gd name="connsiteY8" fmla="*/ 6435725 h 6858000"/>
              <a:gd name="connsiteX9" fmla="*/ 184150 w 10777537"/>
              <a:gd name="connsiteY9" fmla="*/ 6362700 h 6858000"/>
              <a:gd name="connsiteX10" fmla="*/ 230188 w 10777537"/>
              <a:gd name="connsiteY10" fmla="*/ 6300788 h 6858000"/>
              <a:gd name="connsiteX11" fmla="*/ 282575 w 10777537"/>
              <a:gd name="connsiteY11" fmla="*/ 6243638 h 6858000"/>
              <a:gd name="connsiteX12" fmla="*/ 339725 w 10777537"/>
              <a:gd name="connsiteY12" fmla="*/ 6188075 h 6858000"/>
              <a:gd name="connsiteX13" fmla="*/ 403225 w 10777537"/>
              <a:gd name="connsiteY13" fmla="*/ 6134100 h 6858000"/>
              <a:gd name="connsiteX14" fmla="*/ 466725 w 10777537"/>
              <a:gd name="connsiteY14" fmla="*/ 6084888 h 6858000"/>
              <a:gd name="connsiteX15" fmla="*/ 533400 w 10777537"/>
              <a:gd name="connsiteY15" fmla="*/ 6032500 h 6858000"/>
              <a:gd name="connsiteX16" fmla="*/ 601663 w 10777537"/>
              <a:gd name="connsiteY16" fmla="*/ 5983288 h 6858000"/>
              <a:gd name="connsiteX17" fmla="*/ 666750 w 10777537"/>
              <a:gd name="connsiteY17" fmla="*/ 5930900 h 6858000"/>
              <a:gd name="connsiteX18" fmla="*/ 731838 w 10777537"/>
              <a:gd name="connsiteY18" fmla="*/ 5878513 h 6858000"/>
              <a:gd name="connsiteX19" fmla="*/ 792163 w 10777537"/>
              <a:gd name="connsiteY19" fmla="*/ 5824538 h 6858000"/>
              <a:gd name="connsiteX20" fmla="*/ 847725 w 10777537"/>
              <a:gd name="connsiteY20" fmla="*/ 5767388 h 6858000"/>
              <a:gd name="connsiteX21" fmla="*/ 896938 w 10777537"/>
              <a:gd name="connsiteY21" fmla="*/ 5707063 h 6858000"/>
              <a:gd name="connsiteX22" fmla="*/ 941388 w 10777537"/>
              <a:gd name="connsiteY22" fmla="*/ 5643563 h 6858000"/>
              <a:gd name="connsiteX23" fmla="*/ 974725 w 10777537"/>
              <a:gd name="connsiteY23" fmla="*/ 5575300 h 6858000"/>
              <a:gd name="connsiteX24" fmla="*/ 1000125 w 10777537"/>
              <a:gd name="connsiteY24" fmla="*/ 5499100 h 6858000"/>
              <a:gd name="connsiteX25" fmla="*/ 1014413 w 10777537"/>
              <a:gd name="connsiteY25" fmla="*/ 5418138 h 6858000"/>
              <a:gd name="connsiteX26" fmla="*/ 1020763 w 10777537"/>
              <a:gd name="connsiteY26" fmla="*/ 5334000 h 6858000"/>
              <a:gd name="connsiteX27" fmla="*/ 1020763 w 10777537"/>
              <a:gd name="connsiteY27" fmla="*/ 5249863 h 6858000"/>
              <a:gd name="connsiteX28" fmla="*/ 1014413 w 10777537"/>
              <a:gd name="connsiteY28" fmla="*/ 5162550 h 6858000"/>
              <a:gd name="connsiteX29" fmla="*/ 1003300 w 10777537"/>
              <a:gd name="connsiteY29" fmla="*/ 5072063 h 6858000"/>
              <a:gd name="connsiteX30" fmla="*/ 990600 w 10777537"/>
              <a:gd name="connsiteY30" fmla="*/ 4983163 h 6858000"/>
              <a:gd name="connsiteX31" fmla="*/ 979488 w 10777537"/>
              <a:gd name="connsiteY31" fmla="*/ 4894263 h 6858000"/>
              <a:gd name="connsiteX32" fmla="*/ 968375 w 10777537"/>
              <a:gd name="connsiteY32" fmla="*/ 4805363 h 6858000"/>
              <a:gd name="connsiteX33" fmla="*/ 960438 w 10777537"/>
              <a:gd name="connsiteY33" fmla="*/ 4714875 h 6858000"/>
              <a:gd name="connsiteX34" fmla="*/ 957263 w 10777537"/>
              <a:gd name="connsiteY34" fmla="*/ 4627563 h 6858000"/>
              <a:gd name="connsiteX35" fmla="*/ 962025 w 10777537"/>
              <a:gd name="connsiteY35" fmla="*/ 4543425 h 6858000"/>
              <a:gd name="connsiteX36" fmla="*/ 973138 w 10777537"/>
              <a:gd name="connsiteY36" fmla="*/ 4459288 h 6858000"/>
              <a:gd name="connsiteX37" fmla="*/ 993775 w 10777537"/>
              <a:gd name="connsiteY37" fmla="*/ 4381500 h 6858000"/>
              <a:gd name="connsiteX38" fmla="*/ 1022350 w 10777537"/>
              <a:gd name="connsiteY38" fmla="*/ 4302125 h 6858000"/>
              <a:gd name="connsiteX39" fmla="*/ 1057275 w 10777537"/>
              <a:gd name="connsiteY39" fmla="*/ 4224338 h 6858000"/>
              <a:gd name="connsiteX40" fmla="*/ 1098550 w 10777537"/>
              <a:gd name="connsiteY40" fmla="*/ 4146550 h 6858000"/>
              <a:gd name="connsiteX41" fmla="*/ 1143000 w 10777537"/>
              <a:gd name="connsiteY41" fmla="*/ 4068763 h 6858000"/>
              <a:gd name="connsiteX42" fmla="*/ 1189038 w 10777537"/>
              <a:gd name="connsiteY42" fmla="*/ 3989388 h 6858000"/>
              <a:gd name="connsiteX43" fmla="*/ 1235075 w 10777537"/>
              <a:gd name="connsiteY43" fmla="*/ 3913188 h 6858000"/>
              <a:gd name="connsiteX44" fmla="*/ 1277938 w 10777537"/>
              <a:gd name="connsiteY44" fmla="*/ 3833813 h 6858000"/>
              <a:gd name="connsiteX45" fmla="*/ 1317625 w 10777537"/>
              <a:gd name="connsiteY45" fmla="*/ 3756025 h 6858000"/>
              <a:gd name="connsiteX46" fmla="*/ 1350963 w 10777537"/>
              <a:gd name="connsiteY46" fmla="*/ 3673475 h 6858000"/>
              <a:gd name="connsiteX47" fmla="*/ 1377950 w 10777537"/>
              <a:gd name="connsiteY47" fmla="*/ 3592513 h 6858000"/>
              <a:gd name="connsiteX48" fmla="*/ 1393825 w 10777537"/>
              <a:gd name="connsiteY48" fmla="*/ 3511550 h 6858000"/>
              <a:gd name="connsiteX49" fmla="*/ 1400175 w 10777537"/>
              <a:gd name="connsiteY49" fmla="*/ 3429000 h 6858000"/>
              <a:gd name="connsiteX50" fmla="*/ 1393825 w 10777537"/>
              <a:gd name="connsiteY50" fmla="*/ 3346450 h 6858000"/>
              <a:gd name="connsiteX51" fmla="*/ 1377950 w 10777537"/>
              <a:gd name="connsiteY51" fmla="*/ 3265488 h 6858000"/>
              <a:gd name="connsiteX52" fmla="*/ 1350963 w 10777537"/>
              <a:gd name="connsiteY52" fmla="*/ 3184525 h 6858000"/>
              <a:gd name="connsiteX53" fmla="*/ 1317625 w 10777537"/>
              <a:gd name="connsiteY53" fmla="*/ 3101975 h 6858000"/>
              <a:gd name="connsiteX54" fmla="*/ 1277938 w 10777537"/>
              <a:gd name="connsiteY54" fmla="*/ 3024188 h 6858000"/>
              <a:gd name="connsiteX55" fmla="*/ 1235075 w 10777537"/>
              <a:gd name="connsiteY55" fmla="*/ 2944813 h 6858000"/>
              <a:gd name="connsiteX56" fmla="*/ 1189038 w 10777537"/>
              <a:gd name="connsiteY56" fmla="*/ 2868613 h 6858000"/>
              <a:gd name="connsiteX57" fmla="*/ 1143000 w 10777537"/>
              <a:gd name="connsiteY57" fmla="*/ 2789238 h 6858000"/>
              <a:gd name="connsiteX58" fmla="*/ 1098550 w 10777537"/>
              <a:gd name="connsiteY58" fmla="*/ 2711450 h 6858000"/>
              <a:gd name="connsiteX59" fmla="*/ 1057275 w 10777537"/>
              <a:gd name="connsiteY59" fmla="*/ 2633663 h 6858000"/>
              <a:gd name="connsiteX60" fmla="*/ 1022350 w 10777537"/>
              <a:gd name="connsiteY60" fmla="*/ 2555875 h 6858000"/>
              <a:gd name="connsiteX61" fmla="*/ 993775 w 10777537"/>
              <a:gd name="connsiteY61" fmla="*/ 2476500 h 6858000"/>
              <a:gd name="connsiteX62" fmla="*/ 973138 w 10777537"/>
              <a:gd name="connsiteY62" fmla="*/ 2398713 h 6858000"/>
              <a:gd name="connsiteX63" fmla="*/ 962025 w 10777537"/>
              <a:gd name="connsiteY63" fmla="*/ 2314575 h 6858000"/>
              <a:gd name="connsiteX64" fmla="*/ 957263 w 10777537"/>
              <a:gd name="connsiteY64" fmla="*/ 2230438 h 6858000"/>
              <a:gd name="connsiteX65" fmla="*/ 960438 w 10777537"/>
              <a:gd name="connsiteY65" fmla="*/ 2143125 h 6858000"/>
              <a:gd name="connsiteX66" fmla="*/ 968375 w 10777537"/>
              <a:gd name="connsiteY66" fmla="*/ 2052638 h 6858000"/>
              <a:gd name="connsiteX67" fmla="*/ 979488 w 10777537"/>
              <a:gd name="connsiteY67" fmla="*/ 1963738 h 6858000"/>
              <a:gd name="connsiteX68" fmla="*/ 990600 w 10777537"/>
              <a:gd name="connsiteY68" fmla="*/ 1874838 h 6858000"/>
              <a:gd name="connsiteX69" fmla="*/ 1003300 w 10777537"/>
              <a:gd name="connsiteY69" fmla="*/ 1785938 h 6858000"/>
              <a:gd name="connsiteX70" fmla="*/ 1014413 w 10777537"/>
              <a:gd name="connsiteY70" fmla="*/ 1695450 h 6858000"/>
              <a:gd name="connsiteX71" fmla="*/ 1020763 w 10777537"/>
              <a:gd name="connsiteY71" fmla="*/ 1608138 h 6858000"/>
              <a:gd name="connsiteX72" fmla="*/ 1020763 w 10777537"/>
              <a:gd name="connsiteY72" fmla="*/ 1524000 h 6858000"/>
              <a:gd name="connsiteX73" fmla="*/ 1014413 w 10777537"/>
              <a:gd name="connsiteY73" fmla="*/ 1439863 h 6858000"/>
              <a:gd name="connsiteX74" fmla="*/ 1000125 w 10777537"/>
              <a:gd name="connsiteY74" fmla="*/ 1358900 h 6858000"/>
              <a:gd name="connsiteX75" fmla="*/ 974725 w 10777537"/>
              <a:gd name="connsiteY75" fmla="*/ 1282700 h 6858000"/>
              <a:gd name="connsiteX76" fmla="*/ 941388 w 10777537"/>
              <a:gd name="connsiteY76" fmla="*/ 1214438 h 6858000"/>
              <a:gd name="connsiteX77" fmla="*/ 896938 w 10777537"/>
              <a:gd name="connsiteY77" fmla="*/ 1150938 h 6858000"/>
              <a:gd name="connsiteX78" fmla="*/ 847725 w 10777537"/>
              <a:gd name="connsiteY78" fmla="*/ 1090613 h 6858000"/>
              <a:gd name="connsiteX79" fmla="*/ 792163 w 10777537"/>
              <a:gd name="connsiteY79" fmla="*/ 1033463 h 6858000"/>
              <a:gd name="connsiteX80" fmla="*/ 731838 w 10777537"/>
              <a:gd name="connsiteY80" fmla="*/ 979488 h 6858000"/>
              <a:gd name="connsiteX81" fmla="*/ 666750 w 10777537"/>
              <a:gd name="connsiteY81" fmla="*/ 927100 h 6858000"/>
              <a:gd name="connsiteX82" fmla="*/ 601663 w 10777537"/>
              <a:gd name="connsiteY82" fmla="*/ 874713 h 6858000"/>
              <a:gd name="connsiteX83" fmla="*/ 533400 w 10777537"/>
              <a:gd name="connsiteY83" fmla="*/ 825500 h 6858000"/>
              <a:gd name="connsiteX84" fmla="*/ 466725 w 10777537"/>
              <a:gd name="connsiteY84" fmla="*/ 773113 h 6858000"/>
              <a:gd name="connsiteX85" fmla="*/ 403225 w 10777537"/>
              <a:gd name="connsiteY85" fmla="*/ 723900 h 6858000"/>
              <a:gd name="connsiteX86" fmla="*/ 339725 w 10777537"/>
              <a:gd name="connsiteY86" fmla="*/ 669925 h 6858000"/>
              <a:gd name="connsiteX87" fmla="*/ 282575 w 10777537"/>
              <a:gd name="connsiteY87" fmla="*/ 614363 h 6858000"/>
              <a:gd name="connsiteX88" fmla="*/ 230188 w 10777537"/>
              <a:gd name="connsiteY88" fmla="*/ 557213 h 6858000"/>
              <a:gd name="connsiteX89" fmla="*/ 184150 w 10777537"/>
              <a:gd name="connsiteY89" fmla="*/ 495300 h 6858000"/>
              <a:gd name="connsiteX90" fmla="*/ 141287 w 10777537"/>
              <a:gd name="connsiteY90" fmla="*/ 422275 h 6858000"/>
              <a:gd name="connsiteX91" fmla="*/ 104775 w 10777537"/>
              <a:gd name="connsiteY91" fmla="*/ 344488 h 6858000"/>
              <a:gd name="connsiteX92" fmla="*/ 74612 w 10777537"/>
              <a:gd name="connsiteY92" fmla="*/ 261938 h 6858000"/>
              <a:gd name="connsiteX93" fmla="*/ 47625 w 10777537"/>
              <a:gd name="connsiteY93" fmla="*/ 176213 h 6858000"/>
              <a:gd name="connsiteX94" fmla="*/ 23812 w 10777537"/>
              <a:gd name="connsiteY94" fmla="*/ 889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10777537" h="6858000">
                <a:moveTo>
                  <a:pt x="0" y="0"/>
                </a:moveTo>
                <a:lnTo>
                  <a:pt x="10777537" y="0"/>
                </a:lnTo>
                <a:lnTo>
                  <a:pt x="10777537" y="6858000"/>
                </a:lnTo>
                <a:lnTo>
                  <a:pt x="0" y="6858000"/>
                </a:lnTo>
                <a:lnTo>
                  <a:pt x="23812" y="6769100"/>
                </a:lnTo>
                <a:lnTo>
                  <a:pt x="47625" y="6681788"/>
                </a:lnTo>
                <a:lnTo>
                  <a:pt x="74612" y="6596063"/>
                </a:lnTo>
                <a:lnTo>
                  <a:pt x="104775" y="6513513"/>
                </a:lnTo>
                <a:lnTo>
                  <a:pt x="141287" y="6435725"/>
                </a:lnTo>
                <a:lnTo>
                  <a:pt x="184150" y="6362700"/>
                </a:lnTo>
                <a:lnTo>
                  <a:pt x="230188" y="6300788"/>
                </a:lnTo>
                <a:lnTo>
                  <a:pt x="282575" y="6243638"/>
                </a:lnTo>
                <a:lnTo>
                  <a:pt x="339725" y="6188075"/>
                </a:lnTo>
                <a:lnTo>
                  <a:pt x="403225" y="6134100"/>
                </a:lnTo>
                <a:lnTo>
                  <a:pt x="466725" y="6084888"/>
                </a:lnTo>
                <a:lnTo>
                  <a:pt x="533400" y="6032500"/>
                </a:lnTo>
                <a:lnTo>
                  <a:pt x="601663" y="5983288"/>
                </a:lnTo>
                <a:lnTo>
                  <a:pt x="666750" y="5930900"/>
                </a:lnTo>
                <a:lnTo>
                  <a:pt x="731838" y="5878513"/>
                </a:lnTo>
                <a:lnTo>
                  <a:pt x="792163" y="5824538"/>
                </a:lnTo>
                <a:lnTo>
                  <a:pt x="847725" y="5767388"/>
                </a:lnTo>
                <a:lnTo>
                  <a:pt x="896938" y="5707063"/>
                </a:lnTo>
                <a:lnTo>
                  <a:pt x="941388" y="5643563"/>
                </a:lnTo>
                <a:lnTo>
                  <a:pt x="974725" y="5575300"/>
                </a:lnTo>
                <a:lnTo>
                  <a:pt x="1000125" y="5499100"/>
                </a:lnTo>
                <a:lnTo>
                  <a:pt x="1014413" y="5418138"/>
                </a:lnTo>
                <a:lnTo>
                  <a:pt x="1020763" y="5334000"/>
                </a:lnTo>
                <a:lnTo>
                  <a:pt x="1020763" y="5249863"/>
                </a:lnTo>
                <a:lnTo>
                  <a:pt x="1014413" y="5162550"/>
                </a:lnTo>
                <a:lnTo>
                  <a:pt x="1003300" y="5072063"/>
                </a:lnTo>
                <a:lnTo>
                  <a:pt x="990600" y="4983163"/>
                </a:lnTo>
                <a:lnTo>
                  <a:pt x="979488" y="4894263"/>
                </a:lnTo>
                <a:lnTo>
                  <a:pt x="968375" y="4805363"/>
                </a:lnTo>
                <a:lnTo>
                  <a:pt x="960438" y="4714875"/>
                </a:lnTo>
                <a:lnTo>
                  <a:pt x="957263" y="4627563"/>
                </a:lnTo>
                <a:lnTo>
                  <a:pt x="962025" y="4543425"/>
                </a:lnTo>
                <a:lnTo>
                  <a:pt x="973138" y="4459288"/>
                </a:lnTo>
                <a:lnTo>
                  <a:pt x="993775" y="4381500"/>
                </a:lnTo>
                <a:lnTo>
                  <a:pt x="1022350" y="4302125"/>
                </a:lnTo>
                <a:lnTo>
                  <a:pt x="1057275" y="4224338"/>
                </a:lnTo>
                <a:lnTo>
                  <a:pt x="1098550" y="4146550"/>
                </a:lnTo>
                <a:lnTo>
                  <a:pt x="1143000" y="4068763"/>
                </a:lnTo>
                <a:lnTo>
                  <a:pt x="1189038" y="3989388"/>
                </a:lnTo>
                <a:lnTo>
                  <a:pt x="1235075" y="3913188"/>
                </a:lnTo>
                <a:lnTo>
                  <a:pt x="1277938" y="3833813"/>
                </a:lnTo>
                <a:lnTo>
                  <a:pt x="1317625" y="3756025"/>
                </a:lnTo>
                <a:lnTo>
                  <a:pt x="1350963" y="3673475"/>
                </a:lnTo>
                <a:lnTo>
                  <a:pt x="1377950" y="3592513"/>
                </a:lnTo>
                <a:lnTo>
                  <a:pt x="1393825" y="3511550"/>
                </a:lnTo>
                <a:lnTo>
                  <a:pt x="1400175" y="3429000"/>
                </a:lnTo>
                <a:lnTo>
                  <a:pt x="1393825" y="3346450"/>
                </a:lnTo>
                <a:lnTo>
                  <a:pt x="1377950" y="3265488"/>
                </a:lnTo>
                <a:lnTo>
                  <a:pt x="1350963" y="3184525"/>
                </a:lnTo>
                <a:lnTo>
                  <a:pt x="1317625" y="3101975"/>
                </a:lnTo>
                <a:lnTo>
                  <a:pt x="1277938" y="3024188"/>
                </a:lnTo>
                <a:lnTo>
                  <a:pt x="1235075" y="2944813"/>
                </a:lnTo>
                <a:lnTo>
                  <a:pt x="1189038" y="2868613"/>
                </a:lnTo>
                <a:lnTo>
                  <a:pt x="1143000" y="2789238"/>
                </a:lnTo>
                <a:lnTo>
                  <a:pt x="1098550" y="2711450"/>
                </a:lnTo>
                <a:lnTo>
                  <a:pt x="1057275" y="2633663"/>
                </a:lnTo>
                <a:lnTo>
                  <a:pt x="1022350" y="2555875"/>
                </a:lnTo>
                <a:lnTo>
                  <a:pt x="993775" y="2476500"/>
                </a:lnTo>
                <a:lnTo>
                  <a:pt x="973138" y="2398713"/>
                </a:lnTo>
                <a:lnTo>
                  <a:pt x="962025" y="2314575"/>
                </a:lnTo>
                <a:lnTo>
                  <a:pt x="957263" y="2230438"/>
                </a:lnTo>
                <a:lnTo>
                  <a:pt x="960438" y="2143125"/>
                </a:lnTo>
                <a:lnTo>
                  <a:pt x="968375" y="2052638"/>
                </a:lnTo>
                <a:lnTo>
                  <a:pt x="979488" y="1963738"/>
                </a:lnTo>
                <a:lnTo>
                  <a:pt x="990600" y="1874838"/>
                </a:lnTo>
                <a:lnTo>
                  <a:pt x="1003300" y="1785938"/>
                </a:lnTo>
                <a:lnTo>
                  <a:pt x="1014413" y="1695450"/>
                </a:lnTo>
                <a:lnTo>
                  <a:pt x="1020763" y="1608138"/>
                </a:lnTo>
                <a:lnTo>
                  <a:pt x="1020763" y="1524000"/>
                </a:lnTo>
                <a:lnTo>
                  <a:pt x="1014413" y="1439863"/>
                </a:lnTo>
                <a:lnTo>
                  <a:pt x="1000125" y="1358900"/>
                </a:lnTo>
                <a:lnTo>
                  <a:pt x="974725" y="1282700"/>
                </a:lnTo>
                <a:lnTo>
                  <a:pt x="941388" y="1214438"/>
                </a:lnTo>
                <a:lnTo>
                  <a:pt x="896938" y="1150938"/>
                </a:lnTo>
                <a:lnTo>
                  <a:pt x="847725" y="1090613"/>
                </a:lnTo>
                <a:lnTo>
                  <a:pt x="792163" y="1033463"/>
                </a:lnTo>
                <a:lnTo>
                  <a:pt x="731838" y="979488"/>
                </a:lnTo>
                <a:lnTo>
                  <a:pt x="666750" y="927100"/>
                </a:lnTo>
                <a:lnTo>
                  <a:pt x="601663" y="874713"/>
                </a:lnTo>
                <a:lnTo>
                  <a:pt x="533400" y="825500"/>
                </a:lnTo>
                <a:lnTo>
                  <a:pt x="466725" y="773113"/>
                </a:lnTo>
                <a:lnTo>
                  <a:pt x="403225" y="723900"/>
                </a:lnTo>
                <a:lnTo>
                  <a:pt x="339725" y="669925"/>
                </a:lnTo>
                <a:lnTo>
                  <a:pt x="282575" y="614363"/>
                </a:lnTo>
                <a:lnTo>
                  <a:pt x="230188" y="557213"/>
                </a:lnTo>
                <a:lnTo>
                  <a:pt x="184150" y="495300"/>
                </a:lnTo>
                <a:lnTo>
                  <a:pt x="141287" y="422275"/>
                </a:lnTo>
                <a:lnTo>
                  <a:pt x="104775" y="344488"/>
                </a:lnTo>
                <a:lnTo>
                  <a:pt x="74612" y="261938"/>
                </a:lnTo>
                <a:lnTo>
                  <a:pt x="47625" y="176213"/>
                </a:lnTo>
                <a:lnTo>
                  <a:pt x="23812" y="88900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562974-8819-7FE1-1FD0-4259AE9409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1567" y="961539"/>
            <a:ext cx="8045373" cy="439498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8400" spc="800"/>
              <a:t>Thankyou</a:t>
            </a:r>
            <a:br>
              <a:rPr lang="en-US" sz="8400" spc="800"/>
            </a:br>
            <a:endParaRPr lang="en-US" sz="8400" spc="800"/>
          </a:p>
        </p:txBody>
      </p:sp>
      <p:sp>
        <p:nvSpPr>
          <p:cNvPr id="15" name="Freeform 11">
            <a:extLst>
              <a:ext uri="{FF2B5EF4-FFF2-40B4-BE49-F238E27FC236}">
                <a16:creationId xmlns:a16="http://schemas.microsoft.com/office/drawing/2014/main" id="{EABA7E7F-0502-421C-8626-3B630F27CB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74382" y="0"/>
            <a:ext cx="1646238" cy="6858000"/>
          </a:xfrm>
          <a:custGeom>
            <a:avLst/>
            <a:gdLst/>
            <a:ahLst/>
            <a:cxnLst/>
            <a:rect l="0" t="0" r="r" b="b"/>
            <a:pathLst>
              <a:path w="1037" h="4320">
                <a:moveTo>
                  <a:pt x="0" y="0"/>
                </a:moveTo>
                <a:lnTo>
                  <a:pt x="171" y="0"/>
                </a:lnTo>
                <a:lnTo>
                  <a:pt x="188" y="55"/>
                </a:lnTo>
                <a:lnTo>
                  <a:pt x="204" y="110"/>
                </a:lnTo>
                <a:lnTo>
                  <a:pt x="220" y="166"/>
                </a:lnTo>
                <a:lnTo>
                  <a:pt x="234" y="223"/>
                </a:lnTo>
                <a:lnTo>
                  <a:pt x="251" y="278"/>
                </a:lnTo>
                <a:lnTo>
                  <a:pt x="269" y="331"/>
                </a:lnTo>
                <a:lnTo>
                  <a:pt x="292" y="381"/>
                </a:lnTo>
                <a:lnTo>
                  <a:pt x="319" y="427"/>
                </a:lnTo>
                <a:lnTo>
                  <a:pt x="349" y="466"/>
                </a:lnTo>
                <a:lnTo>
                  <a:pt x="382" y="503"/>
                </a:lnTo>
                <a:lnTo>
                  <a:pt x="420" y="537"/>
                </a:lnTo>
                <a:lnTo>
                  <a:pt x="460" y="571"/>
                </a:lnTo>
                <a:lnTo>
                  <a:pt x="502" y="603"/>
                </a:lnTo>
                <a:lnTo>
                  <a:pt x="544" y="635"/>
                </a:lnTo>
                <a:lnTo>
                  <a:pt x="587" y="668"/>
                </a:lnTo>
                <a:lnTo>
                  <a:pt x="628" y="700"/>
                </a:lnTo>
                <a:lnTo>
                  <a:pt x="667" y="734"/>
                </a:lnTo>
                <a:lnTo>
                  <a:pt x="703" y="771"/>
                </a:lnTo>
                <a:lnTo>
                  <a:pt x="736" y="808"/>
                </a:lnTo>
                <a:lnTo>
                  <a:pt x="763" y="848"/>
                </a:lnTo>
                <a:lnTo>
                  <a:pt x="786" y="893"/>
                </a:lnTo>
                <a:lnTo>
                  <a:pt x="800" y="937"/>
                </a:lnTo>
                <a:lnTo>
                  <a:pt x="809" y="986"/>
                </a:lnTo>
                <a:lnTo>
                  <a:pt x="813" y="1034"/>
                </a:lnTo>
                <a:lnTo>
                  <a:pt x="812" y="1085"/>
                </a:lnTo>
                <a:lnTo>
                  <a:pt x="808" y="1136"/>
                </a:lnTo>
                <a:lnTo>
                  <a:pt x="803" y="1189"/>
                </a:lnTo>
                <a:lnTo>
                  <a:pt x="796" y="1242"/>
                </a:lnTo>
                <a:lnTo>
                  <a:pt x="788" y="1295"/>
                </a:lnTo>
                <a:lnTo>
                  <a:pt x="782" y="1348"/>
                </a:lnTo>
                <a:lnTo>
                  <a:pt x="778" y="1401"/>
                </a:lnTo>
                <a:lnTo>
                  <a:pt x="775" y="1452"/>
                </a:lnTo>
                <a:lnTo>
                  <a:pt x="778" y="1502"/>
                </a:lnTo>
                <a:lnTo>
                  <a:pt x="784" y="1551"/>
                </a:lnTo>
                <a:lnTo>
                  <a:pt x="797" y="1602"/>
                </a:lnTo>
                <a:lnTo>
                  <a:pt x="817" y="1652"/>
                </a:lnTo>
                <a:lnTo>
                  <a:pt x="841" y="1702"/>
                </a:lnTo>
                <a:lnTo>
                  <a:pt x="868" y="1752"/>
                </a:lnTo>
                <a:lnTo>
                  <a:pt x="896" y="1801"/>
                </a:lnTo>
                <a:lnTo>
                  <a:pt x="926" y="1851"/>
                </a:lnTo>
                <a:lnTo>
                  <a:pt x="953" y="1901"/>
                </a:lnTo>
                <a:lnTo>
                  <a:pt x="980" y="1952"/>
                </a:lnTo>
                <a:lnTo>
                  <a:pt x="1003" y="2003"/>
                </a:lnTo>
                <a:lnTo>
                  <a:pt x="1021" y="2054"/>
                </a:lnTo>
                <a:lnTo>
                  <a:pt x="1031" y="2106"/>
                </a:lnTo>
                <a:lnTo>
                  <a:pt x="1037" y="2160"/>
                </a:lnTo>
                <a:lnTo>
                  <a:pt x="1031" y="2214"/>
                </a:lnTo>
                <a:lnTo>
                  <a:pt x="1021" y="2266"/>
                </a:lnTo>
                <a:lnTo>
                  <a:pt x="1003" y="2317"/>
                </a:lnTo>
                <a:lnTo>
                  <a:pt x="980" y="2368"/>
                </a:lnTo>
                <a:lnTo>
                  <a:pt x="953" y="2419"/>
                </a:lnTo>
                <a:lnTo>
                  <a:pt x="926" y="2469"/>
                </a:lnTo>
                <a:lnTo>
                  <a:pt x="896" y="2519"/>
                </a:lnTo>
                <a:lnTo>
                  <a:pt x="868" y="2568"/>
                </a:lnTo>
                <a:lnTo>
                  <a:pt x="841" y="2618"/>
                </a:lnTo>
                <a:lnTo>
                  <a:pt x="817" y="2668"/>
                </a:lnTo>
                <a:lnTo>
                  <a:pt x="797" y="2718"/>
                </a:lnTo>
                <a:lnTo>
                  <a:pt x="784" y="2769"/>
                </a:lnTo>
                <a:lnTo>
                  <a:pt x="778" y="2818"/>
                </a:lnTo>
                <a:lnTo>
                  <a:pt x="775" y="2868"/>
                </a:lnTo>
                <a:lnTo>
                  <a:pt x="778" y="2919"/>
                </a:lnTo>
                <a:lnTo>
                  <a:pt x="782" y="2972"/>
                </a:lnTo>
                <a:lnTo>
                  <a:pt x="788" y="3025"/>
                </a:lnTo>
                <a:lnTo>
                  <a:pt x="796" y="3078"/>
                </a:lnTo>
                <a:lnTo>
                  <a:pt x="803" y="3131"/>
                </a:lnTo>
                <a:lnTo>
                  <a:pt x="808" y="3184"/>
                </a:lnTo>
                <a:lnTo>
                  <a:pt x="812" y="3235"/>
                </a:lnTo>
                <a:lnTo>
                  <a:pt x="813" y="3286"/>
                </a:lnTo>
                <a:lnTo>
                  <a:pt x="809" y="3334"/>
                </a:lnTo>
                <a:lnTo>
                  <a:pt x="800" y="3383"/>
                </a:lnTo>
                <a:lnTo>
                  <a:pt x="786" y="3427"/>
                </a:lnTo>
                <a:lnTo>
                  <a:pt x="763" y="3472"/>
                </a:lnTo>
                <a:lnTo>
                  <a:pt x="736" y="3512"/>
                </a:lnTo>
                <a:lnTo>
                  <a:pt x="703" y="3549"/>
                </a:lnTo>
                <a:lnTo>
                  <a:pt x="667" y="3586"/>
                </a:lnTo>
                <a:lnTo>
                  <a:pt x="628" y="3620"/>
                </a:lnTo>
                <a:lnTo>
                  <a:pt x="587" y="3652"/>
                </a:lnTo>
                <a:lnTo>
                  <a:pt x="544" y="3685"/>
                </a:lnTo>
                <a:lnTo>
                  <a:pt x="502" y="3717"/>
                </a:lnTo>
                <a:lnTo>
                  <a:pt x="460" y="3749"/>
                </a:lnTo>
                <a:lnTo>
                  <a:pt x="420" y="3783"/>
                </a:lnTo>
                <a:lnTo>
                  <a:pt x="382" y="3817"/>
                </a:lnTo>
                <a:lnTo>
                  <a:pt x="349" y="3854"/>
                </a:lnTo>
                <a:lnTo>
                  <a:pt x="319" y="3893"/>
                </a:lnTo>
                <a:lnTo>
                  <a:pt x="292" y="3939"/>
                </a:lnTo>
                <a:lnTo>
                  <a:pt x="269" y="3989"/>
                </a:lnTo>
                <a:lnTo>
                  <a:pt x="251" y="4042"/>
                </a:lnTo>
                <a:lnTo>
                  <a:pt x="234" y="4097"/>
                </a:lnTo>
                <a:lnTo>
                  <a:pt x="220" y="4154"/>
                </a:lnTo>
                <a:lnTo>
                  <a:pt x="204" y="4210"/>
                </a:lnTo>
                <a:lnTo>
                  <a:pt x="188" y="4265"/>
                </a:lnTo>
                <a:lnTo>
                  <a:pt x="171" y="4320"/>
                </a:lnTo>
                <a:lnTo>
                  <a:pt x="0" y="4320"/>
                </a:lnTo>
                <a:lnTo>
                  <a:pt x="17" y="4278"/>
                </a:lnTo>
                <a:lnTo>
                  <a:pt x="33" y="4232"/>
                </a:lnTo>
                <a:lnTo>
                  <a:pt x="46" y="4183"/>
                </a:lnTo>
                <a:lnTo>
                  <a:pt x="60" y="4131"/>
                </a:lnTo>
                <a:lnTo>
                  <a:pt x="75" y="4075"/>
                </a:lnTo>
                <a:lnTo>
                  <a:pt x="90" y="4019"/>
                </a:lnTo>
                <a:lnTo>
                  <a:pt x="109" y="3964"/>
                </a:lnTo>
                <a:lnTo>
                  <a:pt x="129" y="3909"/>
                </a:lnTo>
                <a:lnTo>
                  <a:pt x="156" y="3855"/>
                </a:lnTo>
                <a:lnTo>
                  <a:pt x="186" y="3804"/>
                </a:lnTo>
                <a:lnTo>
                  <a:pt x="222" y="3756"/>
                </a:lnTo>
                <a:lnTo>
                  <a:pt x="261" y="3713"/>
                </a:lnTo>
                <a:lnTo>
                  <a:pt x="303" y="3672"/>
                </a:lnTo>
                <a:lnTo>
                  <a:pt x="348" y="3634"/>
                </a:lnTo>
                <a:lnTo>
                  <a:pt x="392" y="3599"/>
                </a:lnTo>
                <a:lnTo>
                  <a:pt x="438" y="3565"/>
                </a:lnTo>
                <a:lnTo>
                  <a:pt x="482" y="3531"/>
                </a:lnTo>
                <a:lnTo>
                  <a:pt x="523" y="3499"/>
                </a:lnTo>
                <a:lnTo>
                  <a:pt x="561" y="3466"/>
                </a:lnTo>
                <a:lnTo>
                  <a:pt x="594" y="3434"/>
                </a:lnTo>
                <a:lnTo>
                  <a:pt x="620" y="3400"/>
                </a:lnTo>
                <a:lnTo>
                  <a:pt x="638" y="3367"/>
                </a:lnTo>
                <a:lnTo>
                  <a:pt x="647" y="3336"/>
                </a:lnTo>
                <a:lnTo>
                  <a:pt x="652" y="3302"/>
                </a:lnTo>
                <a:lnTo>
                  <a:pt x="654" y="3265"/>
                </a:lnTo>
                <a:lnTo>
                  <a:pt x="651" y="3224"/>
                </a:lnTo>
                <a:lnTo>
                  <a:pt x="647" y="3181"/>
                </a:lnTo>
                <a:lnTo>
                  <a:pt x="642" y="3137"/>
                </a:lnTo>
                <a:lnTo>
                  <a:pt x="637" y="3091"/>
                </a:lnTo>
                <a:lnTo>
                  <a:pt x="626" y="3021"/>
                </a:lnTo>
                <a:lnTo>
                  <a:pt x="620" y="2952"/>
                </a:lnTo>
                <a:lnTo>
                  <a:pt x="616" y="2881"/>
                </a:lnTo>
                <a:lnTo>
                  <a:pt x="618" y="2809"/>
                </a:lnTo>
                <a:lnTo>
                  <a:pt x="628" y="2737"/>
                </a:lnTo>
                <a:lnTo>
                  <a:pt x="642" y="2681"/>
                </a:lnTo>
                <a:lnTo>
                  <a:pt x="661" y="2626"/>
                </a:lnTo>
                <a:lnTo>
                  <a:pt x="685" y="2574"/>
                </a:lnTo>
                <a:lnTo>
                  <a:pt x="711" y="2521"/>
                </a:lnTo>
                <a:lnTo>
                  <a:pt x="739" y="2472"/>
                </a:lnTo>
                <a:lnTo>
                  <a:pt x="767" y="2423"/>
                </a:lnTo>
                <a:lnTo>
                  <a:pt x="791" y="2381"/>
                </a:lnTo>
                <a:lnTo>
                  <a:pt x="813" y="2342"/>
                </a:lnTo>
                <a:lnTo>
                  <a:pt x="834" y="2303"/>
                </a:lnTo>
                <a:lnTo>
                  <a:pt x="851" y="2265"/>
                </a:lnTo>
                <a:lnTo>
                  <a:pt x="864" y="2228"/>
                </a:lnTo>
                <a:lnTo>
                  <a:pt x="873" y="2194"/>
                </a:lnTo>
                <a:lnTo>
                  <a:pt x="876" y="2160"/>
                </a:lnTo>
                <a:lnTo>
                  <a:pt x="873" y="2126"/>
                </a:lnTo>
                <a:lnTo>
                  <a:pt x="864" y="2092"/>
                </a:lnTo>
                <a:lnTo>
                  <a:pt x="851" y="2055"/>
                </a:lnTo>
                <a:lnTo>
                  <a:pt x="834" y="2017"/>
                </a:lnTo>
                <a:lnTo>
                  <a:pt x="813" y="1978"/>
                </a:lnTo>
                <a:lnTo>
                  <a:pt x="791" y="1939"/>
                </a:lnTo>
                <a:lnTo>
                  <a:pt x="767" y="1897"/>
                </a:lnTo>
                <a:lnTo>
                  <a:pt x="739" y="1848"/>
                </a:lnTo>
                <a:lnTo>
                  <a:pt x="711" y="1799"/>
                </a:lnTo>
                <a:lnTo>
                  <a:pt x="685" y="1746"/>
                </a:lnTo>
                <a:lnTo>
                  <a:pt x="661" y="1694"/>
                </a:lnTo>
                <a:lnTo>
                  <a:pt x="642" y="1639"/>
                </a:lnTo>
                <a:lnTo>
                  <a:pt x="628" y="1583"/>
                </a:lnTo>
                <a:lnTo>
                  <a:pt x="618" y="1511"/>
                </a:lnTo>
                <a:lnTo>
                  <a:pt x="616" y="1439"/>
                </a:lnTo>
                <a:lnTo>
                  <a:pt x="620" y="1368"/>
                </a:lnTo>
                <a:lnTo>
                  <a:pt x="626" y="1299"/>
                </a:lnTo>
                <a:lnTo>
                  <a:pt x="637" y="1229"/>
                </a:lnTo>
                <a:lnTo>
                  <a:pt x="642" y="1183"/>
                </a:lnTo>
                <a:lnTo>
                  <a:pt x="647" y="1139"/>
                </a:lnTo>
                <a:lnTo>
                  <a:pt x="651" y="1096"/>
                </a:lnTo>
                <a:lnTo>
                  <a:pt x="654" y="1055"/>
                </a:lnTo>
                <a:lnTo>
                  <a:pt x="652" y="1018"/>
                </a:lnTo>
                <a:lnTo>
                  <a:pt x="647" y="984"/>
                </a:lnTo>
                <a:lnTo>
                  <a:pt x="638" y="953"/>
                </a:lnTo>
                <a:lnTo>
                  <a:pt x="620" y="920"/>
                </a:lnTo>
                <a:lnTo>
                  <a:pt x="594" y="886"/>
                </a:lnTo>
                <a:lnTo>
                  <a:pt x="561" y="854"/>
                </a:lnTo>
                <a:lnTo>
                  <a:pt x="523" y="822"/>
                </a:lnTo>
                <a:lnTo>
                  <a:pt x="482" y="789"/>
                </a:lnTo>
                <a:lnTo>
                  <a:pt x="438" y="755"/>
                </a:lnTo>
                <a:lnTo>
                  <a:pt x="392" y="721"/>
                </a:lnTo>
                <a:lnTo>
                  <a:pt x="348" y="686"/>
                </a:lnTo>
                <a:lnTo>
                  <a:pt x="303" y="648"/>
                </a:lnTo>
                <a:lnTo>
                  <a:pt x="261" y="607"/>
                </a:lnTo>
                <a:lnTo>
                  <a:pt x="222" y="564"/>
                </a:lnTo>
                <a:lnTo>
                  <a:pt x="186" y="516"/>
                </a:lnTo>
                <a:lnTo>
                  <a:pt x="156" y="465"/>
                </a:lnTo>
                <a:lnTo>
                  <a:pt x="129" y="411"/>
                </a:lnTo>
                <a:lnTo>
                  <a:pt x="109" y="356"/>
                </a:lnTo>
                <a:lnTo>
                  <a:pt x="90" y="301"/>
                </a:lnTo>
                <a:lnTo>
                  <a:pt x="75" y="245"/>
                </a:lnTo>
                <a:lnTo>
                  <a:pt x="60" y="189"/>
                </a:lnTo>
                <a:lnTo>
                  <a:pt x="46" y="137"/>
                </a:lnTo>
                <a:lnTo>
                  <a:pt x="33" y="88"/>
                </a:lnTo>
                <a:lnTo>
                  <a:pt x="17" y="42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50921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 descr="A white airplane on the runway&#10;&#10;AI-generated content may be incorrect.">
            <a:extLst>
              <a:ext uri="{FF2B5EF4-FFF2-40B4-BE49-F238E27FC236}">
                <a16:creationId xmlns:a16="http://schemas.microsoft.com/office/drawing/2014/main" id="{8C5BDBA0-1136-DD3F-F338-02A0EFEA668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9636" b="6094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0151AADE-3190-40C1-806A-ED37442630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9613" y="0"/>
            <a:ext cx="11482387" cy="6858000"/>
          </a:xfrm>
          <a:custGeom>
            <a:avLst/>
            <a:gdLst>
              <a:gd name="connsiteX0" fmla="*/ 0 w 11482387"/>
              <a:gd name="connsiteY0" fmla="*/ 0 h 6858000"/>
              <a:gd name="connsiteX1" fmla="*/ 11482387 w 11482387"/>
              <a:gd name="connsiteY1" fmla="*/ 0 h 6858000"/>
              <a:gd name="connsiteX2" fmla="*/ 11482387 w 11482387"/>
              <a:gd name="connsiteY2" fmla="*/ 6858000 h 6858000"/>
              <a:gd name="connsiteX3" fmla="*/ 0 w 11482387"/>
              <a:gd name="connsiteY3" fmla="*/ 6858000 h 6858000"/>
              <a:gd name="connsiteX4" fmla="*/ 1587 w 11482387"/>
              <a:gd name="connsiteY4" fmla="*/ 6789738 h 6858000"/>
              <a:gd name="connsiteX5" fmla="*/ 9525 w 11482387"/>
              <a:gd name="connsiteY5" fmla="*/ 6729413 h 6858000"/>
              <a:gd name="connsiteX6" fmla="*/ 20637 w 11482387"/>
              <a:gd name="connsiteY6" fmla="*/ 6677025 h 6858000"/>
              <a:gd name="connsiteX7" fmla="*/ 34925 w 11482387"/>
              <a:gd name="connsiteY7" fmla="*/ 6630988 h 6858000"/>
              <a:gd name="connsiteX8" fmla="*/ 50800 w 11482387"/>
              <a:gd name="connsiteY8" fmla="*/ 6589713 h 6858000"/>
              <a:gd name="connsiteX9" fmla="*/ 69850 w 11482387"/>
              <a:gd name="connsiteY9" fmla="*/ 6553200 h 6858000"/>
              <a:gd name="connsiteX10" fmla="*/ 88900 w 11482387"/>
              <a:gd name="connsiteY10" fmla="*/ 6515100 h 6858000"/>
              <a:gd name="connsiteX11" fmla="*/ 107950 w 11482387"/>
              <a:gd name="connsiteY11" fmla="*/ 6477000 h 6858000"/>
              <a:gd name="connsiteX12" fmla="*/ 123825 w 11482387"/>
              <a:gd name="connsiteY12" fmla="*/ 6440488 h 6858000"/>
              <a:gd name="connsiteX13" fmla="*/ 139700 w 11482387"/>
              <a:gd name="connsiteY13" fmla="*/ 6399213 h 6858000"/>
              <a:gd name="connsiteX14" fmla="*/ 155575 w 11482387"/>
              <a:gd name="connsiteY14" fmla="*/ 6353175 h 6858000"/>
              <a:gd name="connsiteX15" fmla="*/ 166687 w 11482387"/>
              <a:gd name="connsiteY15" fmla="*/ 6300788 h 6858000"/>
              <a:gd name="connsiteX16" fmla="*/ 173037 w 11482387"/>
              <a:gd name="connsiteY16" fmla="*/ 6240463 h 6858000"/>
              <a:gd name="connsiteX17" fmla="*/ 176212 w 11482387"/>
              <a:gd name="connsiteY17" fmla="*/ 6172200 h 6858000"/>
              <a:gd name="connsiteX18" fmla="*/ 173037 w 11482387"/>
              <a:gd name="connsiteY18" fmla="*/ 6103938 h 6858000"/>
              <a:gd name="connsiteX19" fmla="*/ 166687 w 11482387"/>
              <a:gd name="connsiteY19" fmla="*/ 6043613 h 6858000"/>
              <a:gd name="connsiteX20" fmla="*/ 155575 w 11482387"/>
              <a:gd name="connsiteY20" fmla="*/ 5991225 h 6858000"/>
              <a:gd name="connsiteX21" fmla="*/ 139700 w 11482387"/>
              <a:gd name="connsiteY21" fmla="*/ 5945188 h 6858000"/>
              <a:gd name="connsiteX22" fmla="*/ 123825 w 11482387"/>
              <a:gd name="connsiteY22" fmla="*/ 5903913 h 6858000"/>
              <a:gd name="connsiteX23" fmla="*/ 107950 w 11482387"/>
              <a:gd name="connsiteY23" fmla="*/ 5867400 h 6858000"/>
              <a:gd name="connsiteX24" fmla="*/ 88900 w 11482387"/>
              <a:gd name="connsiteY24" fmla="*/ 5829300 h 6858000"/>
              <a:gd name="connsiteX25" fmla="*/ 69850 w 11482387"/>
              <a:gd name="connsiteY25" fmla="*/ 5791200 h 6858000"/>
              <a:gd name="connsiteX26" fmla="*/ 50800 w 11482387"/>
              <a:gd name="connsiteY26" fmla="*/ 5754688 h 6858000"/>
              <a:gd name="connsiteX27" fmla="*/ 34925 w 11482387"/>
              <a:gd name="connsiteY27" fmla="*/ 5713413 h 6858000"/>
              <a:gd name="connsiteX28" fmla="*/ 20637 w 11482387"/>
              <a:gd name="connsiteY28" fmla="*/ 5667375 h 6858000"/>
              <a:gd name="connsiteX29" fmla="*/ 9525 w 11482387"/>
              <a:gd name="connsiteY29" fmla="*/ 5614988 h 6858000"/>
              <a:gd name="connsiteX30" fmla="*/ 1587 w 11482387"/>
              <a:gd name="connsiteY30" fmla="*/ 5554663 h 6858000"/>
              <a:gd name="connsiteX31" fmla="*/ 0 w 11482387"/>
              <a:gd name="connsiteY31" fmla="*/ 5486400 h 6858000"/>
              <a:gd name="connsiteX32" fmla="*/ 1587 w 11482387"/>
              <a:gd name="connsiteY32" fmla="*/ 5418138 h 6858000"/>
              <a:gd name="connsiteX33" fmla="*/ 9525 w 11482387"/>
              <a:gd name="connsiteY33" fmla="*/ 5357813 h 6858000"/>
              <a:gd name="connsiteX34" fmla="*/ 20637 w 11482387"/>
              <a:gd name="connsiteY34" fmla="*/ 5305425 h 6858000"/>
              <a:gd name="connsiteX35" fmla="*/ 34925 w 11482387"/>
              <a:gd name="connsiteY35" fmla="*/ 5259388 h 6858000"/>
              <a:gd name="connsiteX36" fmla="*/ 50800 w 11482387"/>
              <a:gd name="connsiteY36" fmla="*/ 5218113 h 6858000"/>
              <a:gd name="connsiteX37" fmla="*/ 69850 w 11482387"/>
              <a:gd name="connsiteY37" fmla="*/ 5181600 h 6858000"/>
              <a:gd name="connsiteX38" fmla="*/ 88900 w 11482387"/>
              <a:gd name="connsiteY38" fmla="*/ 5143500 h 6858000"/>
              <a:gd name="connsiteX39" fmla="*/ 107950 w 11482387"/>
              <a:gd name="connsiteY39" fmla="*/ 5105400 h 6858000"/>
              <a:gd name="connsiteX40" fmla="*/ 123825 w 11482387"/>
              <a:gd name="connsiteY40" fmla="*/ 5068888 h 6858000"/>
              <a:gd name="connsiteX41" fmla="*/ 139700 w 11482387"/>
              <a:gd name="connsiteY41" fmla="*/ 5027613 h 6858000"/>
              <a:gd name="connsiteX42" fmla="*/ 155575 w 11482387"/>
              <a:gd name="connsiteY42" fmla="*/ 4981575 h 6858000"/>
              <a:gd name="connsiteX43" fmla="*/ 166687 w 11482387"/>
              <a:gd name="connsiteY43" fmla="*/ 4929188 h 6858000"/>
              <a:gd name="connsiteX44" fmla="*/ 173037 w 11482387"/>
              <a:gd name="connsiteY44" fmla="*/ 4868863 h 6858000"/>
              <a:gd name="connsiteX45" fmla="*/ 176212 w 11482387"/>
              <a:gd name="connsiteY45" fmla="*/ 4800600 h 6858000"/>
              <a:gd name="connsiteX46" fmla="*/ 173037 w 11482387"/>
              <a:gd name="connsiteY46" fmla="*/ 4732338 h 6858000"/>
              <a:gd name="connsiteX47" fmla="*/ 166687 w 11482387"/>
              <a:gd name="connsiteY47" fmla="*/ 4672013 h 6858000"/>
              <a:gd name="connsiteX48" fmla="*/ 155575 w 11482387"/>
              <a:gd name="connsiteY48" fmla="*/ 4619625 h 6858000"/>
              <a:gd name="connsiteX49" fmla="*/ 139700 w 11482387"/>
              <a:gd name="connsiteY49" fmla="*/ 4573588 h 6858000"/>
              <a:gd name="connsiteX50" fmla="*/ 123825 w 11482387"/>
              <a:gd name="connsiteY50" fmla="*/ 4532313 h 6858000"/>
              <a:gd name="connsiteX51" fmla="*/ 107950 w 11482387"/>
              <a:gd name="connsiteY51" fmla="*/ 4495800 h 6858000"/>
              <a:gd name="connsiteX52" fmla="*/ 69850 w 11482387"/>
              <a:gd name="connsiteY52" fmla="*/ 4419600 h 6858000"/>
              <a:gd name="connsiteX53" fmla="*/ 50800 w 11482387"/>
              <a:gd name="connsiteY53" fmla="*/ 4383088 h 6858000"/>
              <a:gd name="connsiteX54" fmla="*/ 34925 w 11482387"/>
              <a:gd name="connsiteY54" fmla="*/ 4341813 h 6858000"/>
              <a:gd name="connsiteX55" fmla="*/ 20637 w 11482387"/>
              <a:gd name="connsiteY55" fmla="*/ 4295775 h 6858000"/>
              <a:gd name="connsiteX56" fmla="*/ 9525 w 11482387"/>
              <a:gd name="connsiteY56" fmla="*/ 4243388 h 6858000"/>
              <a:gd name="connsiteX57" fmla="*/ 1587 w 11482387"/>
              <a:gd name="connsiteY57" fmla="*/ 4183063 h 6858000"/>
              <a:gd name="connsiteX58" fmla="*/ 0 w 11482387"/>
              <a:gd name="connsiteY58" fmla="*/ 4114800 h 6858000"/>
              <a:gd name="connsiteX59" fmla="*/ 1587 w 11482387"/>
              <a:gd name="connsiteY59" fmla="*/ 4046538 h 6858000"/>
              <a:gd name="connsiteX60" fmla="*/ 9525 w 11482387"/>
              <a:gd name="connsiteY60" fmla="*/ 3986213 h 6858000"/>
              <a:gd name="connsiteX61" fmla="*/ 20637 w 11482387"/>
              <a:gd name="connsiteY61" fmla="*/ 3933825 h 6858000"/>
              <a:gd name="connsiteX62" fmla="*/ 34925 w 11482387"/>
              <a:gd name="connsiteY62" fmla="*/ 3887788 h 6858000"/>
              <a:gd name="connsiteX63" fmla="*/ 50800 w 11482387"/>
              <a:gd name="connsiteY63" fmla="*/ 3846513 h 6858000"/>
              <a:gd name="connsiteX64" fmla="*/ 69850 w 11482387"/>
              <a:gd name="connsiteY64" fmla="*/ 3810000 h 6858000"/>
              <a:gd name="connsiteX65" fmla="*/ 88900 w 11482387"/>
              <a:gd name="connsiteY65" fmla="*/ 3771900 h 6858000"/>
              <a:gd name="connsiteX66" fmla="*/ 107950 w 11482387"/>
              <a:gd name="connsiteY66" fmla="*/ 3733800 h 6858000"/>
              <a:gd name="connsiteX67" fmla="*/ 123825 w 11482387"/>
              <a:gd name="connsiteY67" fmla="*/ 3697288 h 6858000"/>
              <a:gd name="connsiteX68" fmla="*/ 139700 w 11482387"/>
              <a:gd name="connsiteY68" fmla="*/ 3656013 h 6858000"/>
              <a:gd name="connsiteX69" fmla="*/ 155575 w 11482387"/>
              <a:gd name="connsiteY69" fmla="*/ 3609975 h 6858000"/>
              <a:gd name="connsiteX70" fmla="*/ 166687 w 11482387"/>
              <a:gd name="connsiteY70" fmla="*/ 3557588 h 6858000"/>
              <a:gd name="connsiteX71" fmla="*/ 173037 w 11482387"/>
              <a:gd name="connsiteY71" fmla="*/ 3497263 h 6858000"/>
              <a:gd name="connsiteX72" fmla="*/ 176212 w 11482387"/>
              <a:gd name="connsiteY72" fmla="*/ 3427413 h 6858000"/>
              <a:gd name="connsiteX73" fmla="*/ 173037 w 11482387"/>
              <a:gd name="connsiteY73" fmla="*/ 3360738 h 6858000"/>
              <a:gd name="connsiteX74" fmla="*/ 166687 w 11482387"/>
              <a:gd name="connsiteY74" fmla="*/ 3300413 h 6858000"/>
              <a:gd name="connsiteX75" fmla="*/ 155575 w 11482387"/>
              <a:gd name="connsiteY75" fmla="*/ 3248025 h 6858000"/>
              <a:gd name="connsiteX76" fmla="*/ 139700 w 11482387"/>
              <a:gd name="connsiteY76" fmla="*/ 3201988 h 6858000"/>
              <a:gd name="connsiteX77" fmla="*/ 123825 w 11482387"/>
              <a:gd name="connsiteY77" fmla="*/ 3160713 h 6858000"/>
              <a:gd name="connsiteX78" fmla="*/ 107950 w 11482387"/>
              <a:gd name="connsiteY78" fmla="*/ 3124200 h 6858000"/>
              <a:gd name="connsiteX79" fmla="*/ 88900 w 11482387"/>
              <a:gd name="connsiteY79" fmla="*/ 3086100 h 6858000"/>
              <a:gd name="connsiteX80" fmla="*/ 69850 w 11482387"/>
              <a:gd name="connsiteY80" fmla="*/ 3048000 h 6858000"/>
              <a:gd name="connsiteX81" fmla="*/ 50800 w 11482387"/>
              <a:gd name="connsiteY81" fmla="*/ 3011488 h 6858000"/>
              <a:gd name="connsiteX82" fmla="*/ 34925 w 11482387"/>
              <a:gd name="connsiteY82" fmla="*/ 2970213 h 6858000"/>
              <a:gd name="connsiteX83" fmla="*/ 20637 w 11482387"/>
              <a:gd name="connsiteY83" fmla="*/ 2924175 h 6858000"/>
              <a:gd name="connsiteX84" fmla="*/ 9525 w 11482387"/>
              <a:gd name="connsiteY84" fmla="*/ 2871788 h 6858000"/>
              <a:gd name="connsiteX85" fmla="*/ 1587 w 11482387"/>
              <a:gd name="connsiteY85" fmla="*/ 2811463 h 6858000"/>
              <a:gd name="connsiteX86" fmla="*/ 0 w 11482387"/>
              <a:gd name="connsiteY86" fmla="*/ 2743200 h 6858000"/>
              <a:gd name="connsiteX87" fmla="*/ 1587 w 11482387"/>
              <a:gd name="connsiteY87" fmla="*/ 2674938 h 6858000"/>
              <a:gd name="connsiteX88" fmla="*/ 9525 w 11482387"/>
              <a:gd name="connsiteY88" fmla="*/ 2614613 h 6858000"/>
              <a:gd name="connsiteX89" fmla="*/ 20637 w 11482387"/>
              <a:gd name="connsiteY89" fmla="*/ 2562225 h 6858000"/>
              <a:gd name="connsiteX90" fmla="*/ 34925 w 11482387"/>
              <a:gd name="connsiteY90" fmla="*/ 2516188 h 6858000"/>
              <a:gd name="connsiteX91" fmla="*/ 50800 w 11482387"/>
              <a:gd name="connsiteY91" fmla="*/ 2474913 h 6858000"/>
              <a:gd name="connsiteX92" fmla="*/ 69850 w 11482387"/>
              <a:gd name="connsiteY92" fmla="*/ 2438400 h 6858000"/>
              <a:gd name="connsiteX93" fmla="*/ 88900 w 11482387"/>
              <a:gd name="connsiteY93" fmla="*/ 2400300 h 6858000"/>
              <a:gd name="connsiteX94" fmla="*/ 107950 w 11482387"/>
              <a:gd name="connsiteY94" fmla="*/ 2362200 h 6858000"/>
              <a:gd name="connsiteX95" fmla="*/ 123825 w 11482387"/>
              <a:gd name="connsiteY95" fmla="*/ 2325688 h 6858000"/>
              <a:gd name="connsiteX96" fmla="*/ 139700 w 11482387"/>
              <a:gd name="connsiteY96" fmla="*/ 2284413 h 6858000"/>
              <a:gd name="connsiteX97" fmla="*/ 155575 w 11482387"/>
              <a:gd name="connsiteY97" fmla="*/ 2238375 h 6858000"/>
              <a:gd name="connsiteX98" fmla="*/ 166687 w 11482387"/>
              <a:gd name="connsiteY98" fmla="*/ 2185988 h 6858000"/>
              <a:gd name="connsiteX99" fmla="*/ 173037 w 11482387"/>
              <a:gd name="connsiteY99" fmla="*/ 2125663 h 6858000"/>
              <a:gd name="connsiteX100" fmla="*/ 176212 w 11482387"/>
              <a:gd name="connsiteY100" fmla="*/ 2057400 h 6858000"/>
              <a:gd name="connsiteX101" fmla="*/ 173037 w 11482387"/>
              <a:gd name="connsiteY101" fmla="*/ 1989138 h 6858000"/>
              <a:gd name="connsiteX102" fmla="*/ 166687 w 11482387"/>
              <a:gd name="connsiteY102" fmla="*/ 1928813 h 6858000"/>
              <a:gd name="connsiteX103" fmla="*/ 155575 w 11482387"/>
              <a:gd name="connsiteY103" fmla="*/ 1876425 h 6858000"/>
              <a:gd name="connsiteX104" fmla="*/ 139700 w 11482387"/>
              <a:gd name="connsiteY104" fmla="*/ 1830388 h 6858000"/>
              <a:gd name="connsiteX105" fmla="*/ 123825 w 11482387"/>
              <a:gd name="connsiteY105" fmla="*/ 1789113 h 6858000"/>
              <a:gd name="connsiteX106" fmla="*/ 107950 w 11482387"/>
              <a:gd name="connsiteY106" fmla="*/ 1752600 h 6858000"/>
              <a:gd name="connsiteX107" fmla="*/ 88900 w 11482387"/>
              <a:gd name="connsiteY107" fmla="*/ 1714500 h 6858000"/>
              <a:gd name="connsiteX108" fmla="*/ 69850 w 11482387"/>
              <a:gd name="connsiteY108" fmla="*/ 1676400 h 6858000"/>
              <a:gd name="connsiteX109" fmla="*/ 50800 w 11482387"/>
              <a:gd name="connsiteY109" fmla="*/ 1639888 h 6858000"/>
              <a:gd name="connsiteX110" fmla="*/ 34925 w 11482387"/>
              <a:gd name="connsiteY110" fmla="*/ 1598613 h 6858000"/>
              <a:gd name="connsiteX111" fmla="*/ 20637 w 11482387"/>
              <a:gd name="connsiteY111" fmla="*/ 1552575 h 6858000"/>
              <a:gd name="connsiteX112" fmla="*/ 9525 w 11482387"/>
              <a:gd name="connsiteY112" fmla="*/ 1500188 h 6858000"/>
              <a:gd name="connsiteX113" fmla="*/ 1587 w 11482387"/>
              <a:gd name="connsiteY113" fmla="*/ 1439863 h 6858000"/>
              <a:gd name="connsiteX114" fmla="*/ 0 w 11482387"/>
              <a:gd name="connsiteY114" fmla="*/ 1371600 h 6858000"/>
              <a:gd name="connsiteX115" fmla="*/ 1587 w 11482387"/>
              <a:gd name="connsiteY115" fmla="*/ 1303338 h 6858000"/>
              <a:gd name="connsiteX116" fmla="*/ 9525 w 11482387"/>
              <a:gd name="connsiteY116" fmla="*/ 1243013 h 6858000"/>
              <a:gd name="connsiteX117" fmla="*/ 20637 w 11482387"/>
              <a:gd name="connsiteY117" fmla="*/ 1190625 h 6858000"/>
              <a:gd name="connsiteX118" fmla="*/ 34925 w 11482387"/>
              <a:gd name="connsiteY118" fmla="*/ 1144588 h 6858000"/>
              <a:gd name="connsiteX119" fmla="*/ 50800 w 11482387"/>
              <a:gd name="connsiteY119" fmla="*/ 1103313 h 6858000"/>
              <a:gd name="connsiteX120" fmla="*/ 69850 w 11482387"/>
              <a:gd name="connsiteY120" fmla="*/ 1066800 h 6858000"/>
              <a:gd name="connsiteX121" fmla="*/ 88900 w 11482387"/>
              <a:gd name="connsiteY121" fmla="*/ 1028700 h 6858000"/>
              <a:gd name="connsiteX122" fmla="*/ 107950 w 11482387"/>
              <a:gd name="connsiteY122" fmla="*/ 990600 h 6858000"/>
              <a:gd name="connsiteX123" fmla="*/ 123825 w 11482387"/>
              <a:gd name="connsiteY123" fmla="*/ 954088 h 6858000"/>
              <a:gd name="connsiteX124" fmla="*/ 139700 w 11482387"/>
              <a:gd name="connsiteY124" fmla="*/ 912813 h 6858000"/>
              <a:gd name="connsiteX125" fmla="*/ 155575 w 11482387"/>
              <a:gd name="connsiteY125" fmla="*/ 866775 h 6858000"/>
              <a:gd name="connsiteX126" fmla="*/ 166687 w 11482387"/>
              <a:gd name="connsiteY126" fmla="*/ 814388 h 6858000"/>
              <a:gd name="connsiteX127" fmla="*/ 173037 w 11482387"/>
              <a:gd name="connsiteY127" fmla="*/ 754063 h 6858000"/>
              <a:gd name="connsiteX128" fmla="*/ 176212 w 11482387"/>
              <a:gd name="connsiteY128" fmla="*/ 685800 h 6858000"/>
              <a:gd name="connsiteX129" fmla="*/ 173037 w 11482387"/>
              <a:gd name="connsiteY129" fmla="*/ 617538 h 6858000"/>
              <a:gd name="connsiteX130" fmla="*/ 166687 w 11482387"/>
              <a:gd name="connsiteY130" fmla="*/ 557213 h 6858000"/>
              <a:gd name="connsiteX131" fmla="*/ 155575 w 11482387"/>
              <a:gd name="connsiteY131" fmla="*/ 504825 h 6858000"/>
              <a:gd name="connsiteX132" fmla="*/ 139700 w 11482387"/>
              <a:gd name="connsiteY132" fmla="*/ 458788 h 6858000"/>
              <a:gd name="connsiteX133" fmla="*/ 123825 w 11482387"/>
              <a:gd name="connsiteY133" fmla="*/ 417513 h 6858000"/>
              <a:gd name="connsiteX134" fmla="*/ 107950 w 11482387"/>
              <a:gd name="connsiteY134" fmla="*/ 381000 h 6858000"/>
              <a:gd name="connsiteX135" fmla="*/ 88900 w 11482387"/>
              <a:gd name="connsiteY135" fmla="*/ 342900 h 6858000"/>
              <a:gd name="connsiteX136" fmla="*/ 69850 w 11482387"/>
              <a:gd name="connsiteY136" fmla="*/ 304800 h 6858000"/>
              <a:gd name="connsiteX137" fmla="*/ 50800 w 11482387"/>
              <a:gd name="connsiteY137" fmla="*/ 268288 h 6858000"/>
              <a:gd name="connsiteX138" fmla="*/ 34925 w 11482387"/>
              <a:gd name="connsiteY138" fmla="*/ 227013 h 6858000"/>
              <a:gd name="connsiteX139" fmla="*/ 20637 w 11482387"/>
              <a:gd name="connsiteY139" fmla="*/ 180975 h 6858000"/>
              <a:gd name="connsiteX140" fmla="*/ 9525 w 11482387"/>
              <a:gd name="connsiteY140" fmla="*/ 128588 h 6858000"/>
              <a:gd name="connsiteX141" fmla="*/ 1587 w 11482387"/>
              <a:gd name="connsiteY141" fmla="*/ 6826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</a:cxnLst>
            <a:rect l="l" t="t" r="r" b="b"/>
            <a:pathLst>
              <a:path w="11482387" h="6858000">
                <a:moveTo>
                  <a:pt x="0" y="0"/>
                </a:moveTo>
                <a:lnTo>
                  <a:pt x="11482387" y="0"/>
                </a:lnTo>
                <a:lnTo>
                  <a:pt x="11482387" y="6858000"/>
                </a:lnTo>
                <a:lnTo>
                  <a:pt x="0" y="6858000"/>
                </a:lnTo>
                <a:lnTo>
                  <a:pt x="1587" y="6789738"/>
                </a:lnTo>
                <a:lnTo>
                  <a:pt x="9525" y="6729413"/>
                </a:lnTo>
                <a:lnTo>
                  <a:pt x="20637" y="6677025"/>
                </a:lnTo>
                <a:lnTo>
                  <a:pt x="34925" y="6630988"/>
                </a:lnTo>
                <a:lnTo>
                  <a:pt x="50800" y="6589713"/>
                </a:lnTo>
                <a:lnTo>
                  <a:pt x="69850" y="6553200"/>
                </a:lnTo>
                <a:lnTo>
                  <a:pt x="88900" y="6515100"/>
                </a:lnTo>
                <a:lnTo>
                  <a:pt x="107950" y="6477000"/>
                </a:lnTo>
                <a:lnTo>
                  <a:pt x="123825" y="6440488"/>
                </a:lnTo>
                <a:lnTo>
                  <a:pt x="139700" y="6399213"/>
                </a:lnTo>
                <a:lnTo>
                  <a:pt x="155575" y="6353175"/>
                </a:lnTo>
                <a:lnTo>
                  <a:pt x="166687" y="6300788"/>
                </a:lnTo>
                <a:lnTo>
                  <a:pt x="173037" y="6240463"/>
                </a:lnTo>
                <a:lnTo>
                  <a:pt x="176212" y="6172200"/>
                </a:lnTo>
                <a:lnTo>
                  <a:pt x="173037" y="6103938"/>
                </a:lnTo>
                <a:lnTo>
                  <a:pt x="166687" y="6043613"/>
                </a:lnTo>
                <a:lnTo>
                  <a:pt x="155575" y="5991225"/>
                </a:lnTo>
                <a:lnTo>
                  <a:pt x="139700" y="5945188"/>
                </a:lnTo>
                <a:lnTo>
                  <a:pt x="123825" y="5903913"/>
                </a:lnTo>
                <a:lnTo>
                  <a:pt x="107950" y="5867400"/>
                </a:lnTo>
                <a:lnTo>
                  <a:pt x="88900" y="5829300"/>
                </a:lnTo>
                <a:lnTo>
                  <a:pt x="69850" y="5791200"/>
                </a:lnTo>
                <a:lnTo>
                  <a:pt x="50800" y="5754688"/>
                </a:lnTo>
                <a:lnTo>
                  <a:pt x="34925" y="5713413"/>
                </a:lnTo>
                <a:lnTo>
                  <a:pt x="20637" y="5667375"/>
                </a:lnTo>
                <a:lnTo>
                  <a:pt x="9525" y="5614988"/>
                </a:lnTo>
                <a:lnTo>
                  <a:pt x="1587" y="5554663"/>
                </a:lnTo>
                <a:lnTo>
                  <a:pt x="0" y="5486400"/>
                </a:lnTo>
                <a:lnTo>
                  <a:pt x="1587" y="5418138"/>
                </a:lnTo>
                <a:lnTo>
                  <a:pt x="9525" y="5357813"/>
                </a:lnTo>
                <a:lnTo>
                  <a:pt x="20637" y="5305425"/>
                </a:lnTo>
                <a:lnTo>
                  <a:pt x="34925" y="5259388"/>
                </a:lnTo>
                <a:lnTo>
                  <a:pt x="50800" y="5218113"/>
                </a:lnTo>
                <a:lnTo>
                  <a:pt x="69850" y="5181600"/>
                </a:lnTo>
                <a:lnTo>
                  <a:pt x="88900" y="5143500"/>
                </a:lnTo>
                <a:lnTo>
                  <a:pt x="107950" y="5105400"/>
                </a:lnTo>
                <a:lnTo>
                  <a:pt x="123825" y="5068888"/>
                </a:lnTo>
                <a:lnTo>
                  <a:pt x="139700" y="5027613"/>
                </a:lnTo>
                <a:lnTo>
                  <a:pt x="155575" y="4981575"/>
                </a:lnTo>
                <a:lnTo>
                  <a:pt x="166687" y="4929188"/>
                </a:lnTo>
                <a:lnTo>
                  <a:pt x="173037" y="4868863"/>
                </a:lnTo>
                <a:lnTo>
                  <a:pt x="176212" y="4800600"/>
                </a:lnTo>
                <a:lnTo>
                  <a:pt x="173037" y="4732338"/>
                </a:lnTo>
                <a:lnTo>
                  <a:pt x="166687" y="4672013"/>
                </a:lnTo>
                <a:lnTo>
                  <a:pt x="155575" y="4619625"/>
                </a:lnTo>
                <a:lnTo>
                  <a:pt x="139700" y="4573588"/>
                </a:lnTo>
                <a:lnTo>
                  <a:pt x="123825" y="4532313"/>
                </a:lnTo>
                <a:lnTo>
                  <a:pt x="107950" y="4495800"/>
                </a:lnTo>
                <a:lnTo>
                  <a:pt x="69850" y="4419600"/>
                </a:lnTo>
                <a:lnTo>
                  <a:pt x="50800" y="4383088"/>
                </a:lnTo>
                <a:lnTo>
                  <a:pt x="34925" y="4341813"/>
                </a:lnTo>
                <a:lnTo>
                  <a:pt x="20637" y="4295775"/>
                </a:lnTo>
                <a:lnTo>
                  <a:pt x="9525" y="4243388"/>
                </a:lnTo>
                <a:lnTo>
                  <a:pt x="1587" y="4183063"/>
                </a:lnTo>
                <a:lnTo>
                  <a:pt x="0" y="4114800"/>
                </a:lnTo>
                <a:lnTo>
                  <a:pt x="1587" y="4046538"/>
                </a:lnTo>
                <a:lnTo>
                  <a:pt x="9525" y="3986213"/>
                </a:lnTo>
                <a:lnTo>
                  <a:pt x="20637" y="3933825"/>
                </a:lnTo>
                <a:lnTo>
                  <a:pt x="34925" y="3887788"/>
                </a:lnTo>
                <a:lnTo>
                  <a:pt x="50800" y="3846513"/>
                </a:lnTo>
                <a:lnTo>
                  <a:pt x="69850" y="3810000"/>
                </a:lnTo>
                <a:lnTo>
                  <a:pt x="88900" y="3771900"/>
                </a:lnTo>
                <a:lnTo>
                  <a:pt x="107950" y="3733800"/>
                </a:lnTo>
                <a:lnTo>
                  <a:pt x="123825" y="3697288"/>
                </a:lnTo>
                <a:lnTo>
                  <a:pt x="139700" y="3656013"/>
                </a:lnTo>
                <a:lnTo>
                  <a:pt x="155575" y="3609975"/>
                </a:lnTo>
                <a:lnTo>
                  <a:pt x="166687" y="3557588"/>
                </a:lnTo>
                <a:lnTo>
                  <a:pt x="173037" y="3497263"/>
                </a:lnTo>
                <a:lnTo>
                  <a:pt x="176212" y="3427413"/>
                </a:lnTo>
                <a:lnTo>
                  <a:pt x="173037" y="3360738"/>
                </a:lnTo>
                <a:lnTo>
                  <a:pt x="166687" y="3300413"/>
                </a:lnTo>
                <a:lnTo>
                  <a:pt x="155575" y="3248025"/>
                </a:lnTo>
                <a:lnTo>
                  <a:pt x="139700" y="3201988"/>
                </a:lnTo>
                <a:lnTo>
                  <a:pt x="123825" y="3160713"/>
                </a:lnTo>
                <a:lnTo>
                  <a:pt x="107950" y="3124200"/>
                </a:lnTo>
                <a:lnTo>
                  <a:pt x="88900" y="3086100"/>
                </a:lnTo>
                <a:lnTo>
                  <a:pt x="69850" y="3048000"/>
                </a:lnTo>
                <a:lnTo>
                  <a:pt x="50800" y="3011488"/>
                </a:lnTo>
                <a:lnTo>
                  <a:pt x="34925" y="2970213"/>
                </a:lnTo>
                <a:lnTo>
                  <a:pt x="20637" y="2924175"/>
                </a:lnTo>
                <a:lnTo>
                  <a:pt x="9525" y="2871788"/>
                </a:lnTo>
                <a:lnTo>
                  <a:pt x="1587" y="2811463"/>
                </a:lnTo>
                <a:lnTo>
                  <a:pt x="0" y="2743200"/>
                </a:lnTo>
                <a:lnTo>
                  <a:pt x="1587" y="2674938"/>
                </a:lnTo>
                <a:lnTo>
                  <a:pt x="9525" y="2614613"/>
                </a:lnTo>
                <a:lnTo>
                  <a:pt x="20637" y="2562225"/>
                </a:lnTo>
                <a:lnTo>
                  <a:pt x="34925" y="2516188"/>
                </a:lnTo>
                <a:lnTo>
                  <a:pt x="50800" y="2474913"/>
                </a:lnTo>
                <a:lnTo>
                  <a:pt x="69850" y="2438400"/>
                </a:lnTo>
                <a:lnTo>
                  <a:pt x="88900" y="2400300"/>
                </a:lnTo>
                <a:lnTo>
                  <a:pt x="107950" y="2362200"/>
                </a:lnTo>
                <a:lnTo>
                  <a:pt x="123825" y="2325688"/>
                </a:lnTo>
                <a:lnTo>
                  <a:pt x="139700" y="2284413"/>
                </a:lnTo>
                <a:lnTo>
                  <a:pt x="155575" y="2238375"/>
                </a:lnTo>
                <a:lnTo>
                  <a:pt x="166687" y="2185988"/>
                </a:lnTo>
                <a:lnTo>
                  <a:pt x="173037" y="2125663"/>
                </a:lnTo>
                <a:lnTo>
                  <a:pt x="176212" y="2057400"/>
                </a:lnTo>
                <a:lnTo>
                  <a:pt x="173037" y="1989138"/>
                </a:lnTo>
                <a:lnTo>
                  <a:pt x="166687" y="1928813"/>
                </a:lnTo>
                <a:lnTo>
                  <a:pt x="155575" y="1876425"/>
                </a:lnTo>
                <a:lnTo>
                  <a:pt x="139700" y="1830388"/>
                </a:lnTo>
                <a:lnTo>
                  <a:pt x="123825" y="1789113"/>
                </a:lnTo>
                <a:lnTo>
                  <a:pt x="107950" y="1752600"/>
                </a:lnTo>
                <a:lnTo>
                  <a:pt x="88900" y="1714500"/>
                </a:lnTo>
                <a:lnTo>
                  <a:pt x="69850" y="1676400"/>
                </a:lnTo>
                <a:lnTo>
                  <a:pt x="50800" y="1639888"/>
                </a:lnTo>
                <a:lnTo>
                  <a:pt x="34925" y="1598613"/>
                </a:lnTo>
                <a:lnTo>
                  <a:pt x="20637" y="1552575"/>
                </a:lnTo>
                <a:lnTo>
                  <a:pt x="9525" y="1500188"/>
                </a:lnTo>
                <a:lnTo>
                  <a:pt x="1587" y="1439863"/>
                </a:lnTo>
                <a:lnTo>
                  <a:pt x="0" y="1371600"/>
                </a:lnTo>
                <a:lnTo>
                  <a:pt x="1587" y="1303338"/>
                </a:lnTo>
                <a:lnTo>
                  <a:pt x="9525" y="1243013"/>
                </a:lnTo>
                <a:lnTo>
                  <a:pt x="20637" y="1190625"/>
                </a:lnTo>
                <a:lnTo>
                  <a:pt x="34925" y="1144588"/>
                </a:lnTo>
                <a:lnTo>
                  <a:pt x="50800" y="1103313"/>
                </a:lnTo>
                <a:lnTo>
                  <a:pt x="69850" y="1066800"/>
                </a:lnTo>
                <a:lnTo>
                  <a:pt x="88900" y="1028700"/>
                </a:lnTo>
                <a:lnTo>
                  <a:pt x="107950" y="990600"/>
                </a:lnTo>
                <a:lnTo>
                  <a:pt x="123825" y="954088"/>
                </a:lnTo>
                <a:lnTo>
                  <a:pt x="139700" y="912813"/>
                </a:lnTo>
                <a:lnTo>
                  <a:pt x="155575" y="866775"/>
                </a:lnTo>
                <a:lnTo>
                  <a:pt x="166687" y="814388"/>
                </a:lnTo>
                <a:lnTo>
                  <a:pt x="173037" y="754063"/>
                </a:lnTo>
                <a:lnTo>
                  <a:pt x="176212" y="685800"/>
                </a:lnTo>
                <a:lnTo>
                  <a:pt x="173037" y="617538"/>
                </a:lnTo>
                <a:lnTo>
                  <a:pt x="166687" y="557213"/>
                </a:lnTo>
                <a:lnTo>
                  <a:pt x="155575" y="504825"/>
                </a:lnTo>
                <a:lnTo>
                  <a:pt x="139700" y="458788"/>
                </a:lnTo>
                <a:lnTo>
                  <a:pt x="123825" y="417513"/>
                </a:lnTo>
                <a:lnTo>
                  <a:pt x="107950" y="381000"/>
                </a:lnTo>
                <a:lnTo>
                  <a:pt x="88900" y="342900"/>
                </a:lnTo>
                <a:lnTo>
                  <a:pt x="69850" y="304800"/>
                </a:lnTo>
                <a:lnTo>
                  <a:pt x="50800" y="268288"/>
                </a:lnTo>
                <a:lnTo>
                  <a:pt x="34925" y="227013"/>
                </a:lnTo>
                <a:lnTo>
                  <a:pt x="20637" y="180975"/>
                </a:lnTo>
                <a:lnTo>
                  <a:pt x="9525" y="128588"/>
                </a:lnTo>
                <a:lnTo>
                  <a:pt x="1587" y="68263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5C9638-8EA0-5BE7-601A-F02B6BB04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>
            <a:normAutofit/>
          </a:bodyPr>
          <a:lstStyle/>
          <a:p>
            <a:r>
              <a:rPr lang="en-IN" b="1"/>
              <a:t>Presented by Group 4 Members</a:t>
            </a:r>
            <a:endParaRPr lang="en-IN"/>
          </a:p>
        </p:txBody>
      </p:sp>
      <p:sp>
        <p:nvSpPr>
          <p:cNvPr id="42" name="Content Placeholder 2">
            <a:extLst>
              <a:ext uri="{FF2B5EF4-FFF2-40B4-BE49-F238E27FC236}">
                <a16:creationId xmlns:a16="http://schemas.microsoft.com/office/drawing/2014/main" id="{251F3993-68AC-4567-9BA9-F488CE588A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2286001"/>
            <a:ext cx="10178322" cy="3593591"/>
          </a:xfrm>
        </p:spPr>
        <p:txBody>
          <a:bodyPr>
            <a:normAutofit/>
          </a:bodyPr>
          <a:lstStyle/>
          <a:p>
            <a:r>
              <a:rPr lang="en-US"/>
              <a:t>Chaitra Sharnarthi</a:t>
            </a:r>
          </a:p>
          <a:p>
            <a:r>
              <a:rPr lang="en-US"/>
              <a:t>Malathi N</a:t>
            </a:r>
          </a:p>
          <a:p>
            <a:r>
              <a:rPr lang="en-US"/>
              <a:t>Ankitha Pandey</a:t>
            </a:r>
          </a:p>
          <a:p>
            <a:r>
              <a:rPr lang="en-US"/>
              <a:t>Sadiya Abdul Khadar</a:t>
            </a:r>
          </a:p>
          <a:p>
            <a:r>
              <a:rPr lang="en-US"/>
              <a:t>Athul M R</a:t>
            </a:r>
          </a:p>
          <a:p>
            <a:r>
              <a:rPr lang="en-US"/>
              <a:t>Nikhil Reddy</a:t>
            </a:r>
          </a:p>
        </p:txBody>
      </p:sp>
    </p:spTree>
    <p:extLst>
      <p:ext uri="{BB962C8B-B14F-4D97-AF65-F5344CB8AC3E}">
        <p14:creationId xmlns:p14="http://schemas.microsoft.com/office/powerpoint/2010/main" val="3487768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F1D0DD5-DE3E-C0A3-DD9D-FE6AF05FED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 anchor="ctr">
            <a:normAutofit/>
          </a:bodyPr>
          <a:lstStyle/>
          <a:p>
            <a:r>
              <a:rPr lang="en-US" dirty="0"/>
              <a:t>Content</a:t>
            </a:r>
          </a:p>
        </p:txBody>
      </p:sp>
      <p:graphicFrame>
        <p:nvGraphicFramePr>
          <p:cNvPr id="46" name="Content Placeholder 2">
            <a:extLst>
              <a:ext uri="{FF2B5EF4-FFF2-40B4-BE49-F238E27FC236}">
                <a16:creationId xmlns:a16="http://schemas.microsoft.com/office/drawing/2014/main" id="{C9EF8DFA-E27A-4920-B09C-128CEFBB179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40032880"/>
              </p:ext>
            </p:extLst>
          </p:nvPr>
        </p:nvGraphicFramePr>
        <p:xfrm>
          <a:off x="1250950" y="2286000"/>
          <a:ext cx="10179050" cy="35941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099825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0B00AE-9FD7-75C5-5F7B-2DABE7189B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 anchor="ctr">
            <a:normAutofit/>
          </a:bodyPr>
          <a:lstStyle/>
          <a:p>
            <a:br>
              <a:rPr lang="en-IN" sz="3200" b="1"/>
            </a:br>
            <a:r>
              <a:rPr lang="en-IN" sz="3200" b="1"/>
              <a:t>Introduction</a:t>
            </a:r>
            <a:br>
              <a:rPr lang="en-IN" sz="3200" b="1"/>
            </a:br>
            <a:endParaRPr lang="en-US" sz="3200"/>
          </a:p>
        </p:txBody>
      </p:sp>
      <p:graphicFrame>
        <p:nvGraphicFramePr>
          <p:cNvPr id="23" name="Content Placeholder 2">
            <a:extLst>
              <a:ext uri="{FF2B5EF4-FFF2-40B4-BE49-F238E27FC236}">
                <a16:creationId xmlns:a16="http://schemas.microsoft.com/office/drawing/2014/main" id="{32E3995C-0275-85F5-E32C-FFB4A7F6027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66709163"/>
              </p:ext>
            </p:extLst>
          </p:nvPr>
        </p:nvGraphicFramePr>
        <p:xfrm>
          <a:off x="1250950" y="2286000"/>
          <a:ext cx="10179050" cy="35941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948082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6B31CE-8CBE-C29E-7876-D0D74B7E93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 anchor="ctr">
            <a:normAutofit/>
          </a:bodyPr>
          <a:lstStyle/>
          <a:p>
            <a:r>
              <a:rPr lang="en-US"/>
              <a:t>Business Overview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A7183F9-A519-6D88-0CE5-30FC7B2C739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12618552"/>
              </p:ext>
            </p:extLst>
          </p:nvPr>
        </p:nvGraphicFramePr>
        <p:xfrm>
          <a:off x="1250950" y="2286000"/>
          <a:ext cx="10179050" cy="35941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218583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E432E-2159-8A74-A6C5-3D3A9D259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973667"/>
            <a:ext cx="2942210" cy="483374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2A1A00"/>
                </a:solidFill>
              </a:rPr>
              <a:t>Project Scope</a:t>
            </a:r>
            <a:br>
              <a:rPr lang="en-US" dirty="0">
                <a:solidFill>
                  <a:srgbClr val="EBEBEB"/>
                </a:solidFill>
              </a:rPr>
            </a:br>
            <a:endParaRPr lang="en-US" dirty="0">
              <a:solidFill>
                <a:srgbClr val="EBEBEB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0637483-56D3-71F0-1741-DAA988362B0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00825412"/>
              </p:ext>
            </p:extLst>
          </p:nvPr>
        </p:nvGraphicFramePr>
        <p:xfrm>
          <a:off x="5194300" y="808038"/>
          <a:ext cx="6391275" cy="52466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5BA1B130-DFE8-A729-7A27-90919C81319A}"/>
              </a:ext>
            </a:extLst>
          </p:cNvPr>
          <p:cNvSpPr txBox="1"/>
          <p:nvPr/>
        </p:nvSpPr>
        <p:spPr>
          <a:xfrm>
            <a:off x="5142960" y="514402"/>
            <a:ext cx="63293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This project focuses on five major components: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97715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lanes on an airport">
            <a:extLst>
              <a:ext uri="{FF2B5EF4-FFF2-40B4-BE49-F238E27FC236}">
                <a16:creationId xmlns:a16="http://schemas.microsoft.com/office/drawing/2014/main" id="{DBD457B5-63B2-FC93-533C-99A1141D2EC8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prstClr val="white"/>
            </a:duotone>
          </a:blip>
          <a:srcRect t="9637" b="9639"/>
          <a:stretch>
            <a:fillRect/>
          </a:stretch>
        </p:blipFill>
        <p:spPr>
          <a:xfrm>
            <a:off x="20" y="-1"/>
            <a:ext cx="12191980" cy="6864691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D401C722-FEAC-4621-B17A-79994833DD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9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712614-4097-412C-5E69-8A357AD5E1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>
            <a:normAutofit/>
          </a:bodyPr>
          <a:lstStyle/>
          <a:p>
            <a:r>
              <a:rPr lang="en-US"/>
              <a:t>Data Model </a:t>
            </a:r>
            <a:endParaRPr lang="en-US" dirty="0"/>
          </a:p>
        </p:txBody>
      </p:sp>
      <p:sp>
        <p:nvSpPr>
          <p:cNvPr id="25" name="Freeform 6">
            <a:extLst>
              <a:ext uri="{FF2B5EF4-FFF2-40B4-BE49-F238E27FC236}">
                <a16:creationId xmlns:a16="http://schemas.microsoft.com/office/drawing/2014/main" id="{647662AD-9F43-4466-AEA0-724FD3D17A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0613F3-EA18-D3AF-49FB-454412BD44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2286001"/>
            <a:ext cx="10178322" cy="3593591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IN">
              <a:solidFill>
                <a:schemeClr val="tx2"/>
              </a:solidFill>
            </a:endParaRPr>
          </a:p>
          <a:p>
            <a:r>
              <a:rPr lang="en-IN">
                <a:solidFill>
                  <a:schemeClr val="tx2"/>
                </a:solidFill>
              </a:rPr>
              <a:t>A </a:t>
            </a:r>
            <a:r>
              <a:rPr lang="en-IN" b="1">
                <a:solidFill>
                  <a:schemeClr val="tx2"/>
                </a:solidFill>
              </a:rPr>
              <a:t>central fact table</a:t>
            </a:r>
            <a:r>
              <a:rPr lang="en-IN">
                <a:solidFill>
                  <a:schemeClr val="tx2"/>
                </a:solidFill>
              </a:rPr>
              <a:t> of 110k+ flight records</a:t>
            </a:r>
          </a:p>
          <a:p>
            <a:r>
              <a:rPr lang="en-IN">
                <a:solidFill>
                  <a:schemeClr val="tx2"/>
                </a:solidFill>
              </a:rPr>
              <a:t>Dimensions across </a:t>
            </a:r>
            <a:r>
              <a:rPr lang="en-IN" b="1">
                <a:solidFill>
                  <a:schemeClr val="tx2"/>
                </a:solidFill>
              </a:rPr>
              <a:t>Carrier</a:t>
            </a:r>
            <a:r>
              <a:rPr lang="en-IN">
                <a:solidFill>
                  <a:schemeClr val="tx2"/>
                </a:solidFill>
              </a:rPr>
              <a:t>, </a:t>
            </a:r>
            <a:r>
              <a:rPr lang="en-IN" b="1">
                <a:solidFill>
                  <a:schemeClr val="tx2"/>
                </a:solidFill>
              </a:rPr>
              <a:t>Airport</a:t>
            </a:r>
            <a:r>
              <a:rPr lang="en-IN">
                <a:solidFill>
                  <a:schemeClr val="tx2"/>
                </a:solidFill>
              </a:rPr>
              <a:t>, </a:t>
            </a:r>
            <a:r>
              <a:rPr lang="en-IN" b="1">
                <a:solidFill>
                  <a:schemeClr val="tx2"/>
                </a:solidFill>
              </a:rPr>
              <a:t>Aircraft Type</a:t>
            </a:r>
            <a:r>
              <a:rPr lang="en-IN">
                <a:solidFill>
                  <a:schemeClr val="tx2"/>
                </a:solidFill>
              </a:rPr>
              <a:t>, </a:t>
            </a:r>
            <a:r>
              <a:rPr lang="en-IN" b="1">
                <a:solidFill>
                  <a:schemeClr val="tx2"/>
                </a:solidFill>
              </a:rPr>
              <a:t>Region</a:t>
            </a:r>
            <a:r>
              <a:rPr lang="en-IN">
                <a:solidFill>
                  <a:schemeClr val="tx2"/>
                </a:solidFill>
              </a:rPr>
              <a:t>, </a:t>
            </a:r>
            <a:r>
              <a:rPr lang="en-IN" b="1">
                <a:solidFill>
                  <a:schemeClr val="tx2"/>
                </a:solidFill>
              </a:rPr>
              <a:t>Distance Group</a:t>
            </a:r>
            <a:r>
              <a:rPr lang="en-IN">
                <a:solidFill>
                  <a:schemeClr val="tx2"/>
                </a:solidFill>
              </a:rPr>
              <a:t>, and </a:t>
            </a:r>
            <a:r>
              <a:rPr lang="en-IN" b="1">
                <a:solidFill>
                  <a:schemeClr val="tx2"/>
                </a:solidFill>
              </a:rPr>
              <a:t>Date</a:t>
            </a:r>
            <a:endParaRPr lang="en-IN">
              <a:solidFill>
                <a:schemeClr val="tx2"/>
              </a:solidFill>
            </a:endParaRPr>
          </a:p>
          <a:p>
            <a:r>
              <a:rPr lang="en-IN">
                <a:solidFill>
                  <a:schemeClr val="tx2"/>
                </a:solidFill>
              </a:rPr>
              <a:t>Core measures:</a:t>
            </a:r>
          </a:p>
          <a:p>
            <a:r>
              <a:rPr lang="en-IN" b="1">
                <a:solidFill>
                  <a:schemeClr val="tx2"/>
                </a:solidFill>
              </a:rPr>
              <a:t>Transported Passengers:</a:t>
            </a:r>
            <a:r>
              <a:rPr lang="en-IN">
                <a:solidFill>
                  <a:schemeClr val="tx2"/>
                </a:solidFill>
              </a:rPr>
              <a:t> 187,022,609</a:t>
            </a:r>
          </a:p>
          <a:p>
            <a:r>
              <a:rPr lang="en-IN" b="1">
                <a:solidFill>
                  <a:schemeClr val="tx2"/>
                </a:solidFill>
              </a:rPr>
              <a:t>Available Seats:</a:t>
            </a:r>
            <a:r>
              <a:rPr lang="en-IN">
                <a:solidFill>
                  <a:schemeClr val="tx2"/>
                </a:solidFill>
              </a:rPr>
              <a:t> 243,534,311</a:t>
            </a:r>
          </a:p>
          <a:p>
            <a:r>
              <a:rPr lang="en-IN" b="1">
                <a:solidFill>
                  <a:schemeClr val="tx2"/>
                </a:solidFill>
              </a:rPr>
              <a:t>Departures Performed:</a:t>
            </a:r>
            <a:r>
              <a:rPr lang="en-IN">
                <a:solidFill>
                  <a:schemeClr val="tx2"/>
                </a:solidFill>
              </a:rPr>
              <a:t> 2,799,356</a:t>
            </a:r>
          </a:p>
          <a:p>
            <a:r>
              <a:rPr lang="en-IN" b="1">
                <a:solidFill>
                  <a:schemeClr val="tx2"/>
                </a:solidFill>
              </a:rPr>
              <a:t>Average Load Factor:</a:t>
            </a:r>
            <a:r>
              <a:rPr lang="en-IN">
                <a:solidFill>
                  <a:schemeClr val="tx2"/>
                </a:solidFill>
              </a:rPr>
              <a:t> 6.03% (calculated value in dataset)</a:t>
            </a:r>
          </a:p>
          <a:p>
            <a:endParaRPr lang="en-US">
              <a:solidFill>
                <a:schemeClr val="tx2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B67160A-A8CE-4023-A0B7-76D62B8425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8289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9E314-FBF7-043C-4989-296B98BB3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IN" b="1"/>
            </a:br>
            <a:r>
              <a:rPr lang="en-IN" b="1"/>
              <a:t>Challenges Encountered</a:t>
            </a:r>
            <a:br>
              <a:rPr lang="en-IN" b="1"/>
            </a:br>
            <a:endParaRPr lang="en-US" dirty="0"/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332AE249-86EA-3997-E1E1-9B4DBA02F828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251678" y="2286001"/>
          <a:ext cx="10178322" cy="35935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944284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488560-55FD-C7FD-D165-1FC123D86F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Dashboard Overview</a:t>
            </a:r>
            <a:endParaRPr lang="en-US" dirty="0"/>
          </a:p>
        </p:txBody>
      </p:sp>
      <p:graphicFrame>
        <p:nvGraphicFramePr>
          <p:cNvPr id="15" name="Content Placeholder 2">
            <a:extLst>
              <a:ext uri="{FF2B5EF4-FFF2-40B4-BE49-F238E27FC236}">
                <a16:creationId xmlns:a16="http://schemas.microsoft.com/office/drawing/2014/main" id="{439EDBAF-6602-7A8D-DE33-8B15864CD26D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251678" y="2286001"/>
          <a:ext cx="10178322" cy="35935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25161850"/>
      </p:ext>
    </p:extLst>
  </p:cSld>
  <p:clrMapOvr>
    <a:masterClrMapping/>
  </p:clrMapOvr>
</p:sld>
</file>

<file path=ppt/theme/theme1.xml><?xml version="1.0" encoding="utf-8"?>
<a:theme xmlns:a="http://schemas.openxmlformats.org/drawingml/2006/main" name="Badge">
  <a:themeElements>
    <a:clrScheme name="Badge">
      <a:dk1>
        <a:sysClr val="windowText" lastClr="000000"/>
      </a:dk1>
      <a:lt1>
        <a:sysClr val="window" lastClr="FFFFFF"/>
      </a:lt1>
      <a:dk2>
        <a:srgbClr val="2A1A00"/>
      </a:dk2>
      <a:lt2>
        <a:srgbClr val="F3F3F2"/>
      </a:lt2>
      <a:accent1>
        <a:srgbClr val="F8B323"/>
      </a:accent1>
      <a:accent2>
        <a:srgbClr val="656A59"/>
      </a:accent2>
      <a:accent3>
        <a:srgbClr val="46B2B5"/>
      </a:accent3>
      <a:accent4>
        <a:srgbClr val="8CAA7E"/>
      </a:accent4>
      <a:accent5>
        <a:srgbClr val="D36F68"/>
      </a:accent5>
      <a:accent6>
        <a:srgbClr val="826276"/>
      </a:accent6>
      <a:hlink>
        <a:srgbClr val="46B2B5"/>
      </a:hlink>
      <a:folHlink>
        <a:srgbClr val="A46694"/>
      </a:folHlink>
    </a:clrScheme>
    <a:fontScheme name="Badge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771EA782-DFA6-45B1-AEA3-661F1715B31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Badge</Template>
  <TotalTime>141</TotalTime>
  <Words>695</Words>
  <Application>Microsoft Macintosh PowerPoint</Application>
  <PresentationFormat>Widescreen</PresentationFormat>
  <Paragraphs>72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Gill Sans MT</vt:lpstr>
      <vt:lpstr>Impact</vt:lpstr>
      <vt:lpstr>Badge</vt:lpstr>
      <vt:lpstr>PowerPoint Presentation</vt:lpstr>
      <vt:lpstr>Presented by Group 4 Members</vt:lpstr>
      <vt:lpstr>Content</vt:lpstr>
      <vt:lpstr> Introduction </vt:lpstr>
      <vt:lpstr>Business Overview</vt:lpstr>
      <vt:lpstr>Project Scope </vt:lpstr>
      <vt:lpstr>Data Model </vt:lpstr>
      <vt:lpstr> Challenges Encountered </vt:lpstr>
      <vt:lpstr>Dashboard Overview</vt:lpstr>
      <vt:lpstr>PowerPoint Presentation</vt:lpstr>
      <vt:lpstr>PowerPoint Presentation</vt:lpstr>
      <vt:lpstr>PowerPoint Presentation</vt:lpstr>
      <vt:lpstr>Conclusion</vt:lpstr>
      <vt:lpstr>Thankyou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Chaitra Sharnarthi</dc:creator>
  <cp:lastModifiedBy>Chaitra Sharnarthi</cp:lastModifiedBy>
  <cp:revision>2</cp:revision>
  <dcterms:created xsi:type="dcterms:W3CDTF">2025-11-22T08:02:14Z</dcterms:created>
  <dcterms:modified xsi:type="dcterms:W3CDTF">2025-11-26T10:16:39Z</dcterms:modified>
</cp:coreProperties>
</file>